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handoutMasterIdLst>
    <p:handoutMasterId r:id="rId47"/>
  </p:handoutMasterIdLst>
  <p:sldIdLst>
    <p:sldId id="430" r:id="rId2"/>
    <p:sldId id="303" r:id="rId3"/>
    <p:sldId id="382" r:id="rId4"/>
    <p:sldId id="384" r:id="rId5"/>
    <p:sldId id="385" r:id="rId6"/>
    <p:sldId id="386" r:id="rId7"/>
    <p:sldId id="418" r:id="rId8"/>
    <p:sldId id="419" r:id="rId9"/>
    <p:sldId id="420" r:id="rId10"/>
    <p:sldId id="421" r:id="rId11"/>
    <p:sldId id="422" r:id="rId12"/>
    <p:sldId id="415" r:id="rId13"/>
    <p:sldId id="437" r:id="rId14"/>
    <p:sldId id="423" r:id="rId15"/>
    <p:sldId id="424" r:id="rId16"/>
    <p:sldId id="425" r:id="rId17"/>
    <p:sldId id="387" r:id="rId18"/>
    <p:sldId id="416" r:id="rId19"/>
    <p:sldId id="391" r:id="rId20"/>
    <p:sldId id="392" r:id="rId21"/>
    <p:sldId id="393" r:id="rId22"/>
    <p:sldId id="394" r:id="rId23"/>
    <p:sldId id="395" r:id="rId24"/>
    <p:sldId id="396" r:id="rId25"/>
    <p:sldId id="388" r:id="rId26"/>
    <p:sldId id="399" r:id="rId27"/>
    <p:sldId id="417" r:id="rId28"/>
    <p:sldId id="401" r:id="rId29"/>
    <p:sldId id="402" r:id="rId30"/>
    <p:sldId id="403" r:id="rId31"/>
    <p:sldId id="404" r:id="rId32"/>
    <p:sldId id="405" r:id="rId33"/>
    <p:sldId id="406" r:id="rId34"/>
    <p:sldId id="407" r:id="rId35"/>
    <p:sldId id="408" r:id="rId36"/>
    <p:sldId id="409" r:id="rId37"/>
    <p:sldId id="411" r:id="rId38"/>
    <p:sldId id="410" r:id="rId39"/>
    <p:sldId id="412" r:id="rId40"/>
    <p:sldId id="414" r:id="rId41"/>
    <p:sldId id="413" r:id="rId42"/>
    <p:sldId id="427" r:id="rId43"/>
    <p:sldId id="428" r:id="rId44"/>
    <p:sldId id="426"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MPORTANT" id="{93F047E5-2332-C544-A487-F98100392845}">
          <p14:sldIdLst>
            <p14:sldId id="430"/>
          </p14:sldIdLst>
        </p14:section>
        <p14:section name="Model 1. Corporatiu" id="{A9149D42-0BF8-D240-8AEA-72C8E48DA2C3}">
          <p14:sldIdLst>
            <p14:sldId id="303"/>
            <p14:sldId id="382"/>
            <p14:sldId id="384"/>
            <p14:sldId id="385"/>
            <p14:sldId id="386"/>
          </p14:sldIdLst>
        </p14:section>
        <p14:section name="Model 2. Docència" id="{193CF17B-F5D7-F54B-8918-851138C1AFD1}">
          <p14:sldIdLst>
            <p14:sldId id="418"/>
            <p14:sldId id="419"/>
            <p14:sldId id="420"/>
            <p14:sldId id="421"/>
            <p14:sldId id="422"/>
          </p14:sldIdLst>
        </p14:section>
        <p14:section name="Model 3. Amb patrocinadors" id="{ED499953-0143-224F-8237-A41FC8048010}">
          <p14:sldIdLst>
            <p14:sldId id="415"/>
            <p14:sldId id="437"/>
            <p14:sldId id="423"/>
            <p14:sldId id="424"/>
            <p14:sldId id="425"/>
          </p14:sldIdLst>
        </p14:section>
        <p14:section name="Contingut" id="{85A1CF44-5F0D-D044-8503-8F047F09EE97}">
          <p14:sldIdLst>
            <p14:sldId id="387"/>
            <p14:sldId id="416"/>
            <p14:sldId id="391"/>
            <p14:sldId id="392"/>
            <p14:sldId id="393"/>
            <p14:sldId id="394"/>
            <p14:sldId id="395"/>
            <p14:sldId id="396"/>
            <p14:sldId id="388"/>
            <p14:sldId id="399"/>
            <p14:sldId id="417"/>
            <p14:sldId id="401"/>
            <p14:sldId id="402"/>
            <p14:sldId id="403"/>
            <p14:sldId id="404"/>
            <p14:sldId id="405"/>
            <p14:sldId id="406"/>
            <p14:sldId id="407"/>
            <p14:sldId id="408"/>
            <p14:sldId id="409"/>
            <p14:sldId id="411"/>
            <p14:sldId id="410"/>
            <p14:sldId id="412"/>
            <p14:sldId id="414"/>
            <p14:sldId id="413"/>
          </p14:sldIdLst>
        </p14:section>
        <p14:section name="Icones" id="{C9313B9B-8481-DF49-8CB3-BAE15B7432D6}">
          <p14:sldIdLst>
            <p14:sldId id="427"/>
            <p14:sldId id="428"/>
            <p14:sldId id="426"/>
          </p14:sldIdLst>
        </p14:section>
      </p14:sectionLst>
    </p:ext>
    <p:ext uri="{EFAFB233-063F-42B5-8137-9DF3F51BA10A}">
      <p15:sldGuideLst xmlns:p15="http://schemas.microsoft.com/office/powerpoint/2012/main">
        <p15:guide id="2" pos="2857" userDrawn="1">
          <p15:clr>
            <a:srgbClr val="5ACBF0"/>
          </p15:clr>
        </p15:guide>
        <p15:guide id="3" orient="horz" pos="2641" userDrawn="1">
          <p15:clr>
            <a:srgbClr val="5ACBF0"/>
          </p15:clr>
        </p15:guide>
        <p15:guide id="4" orient="horz" pos="1144" userDrawn="1">
          <p15:clr>
            <a:srgbClr val="5ACBF0"/>
          </p15:clr>
        </p15:guide>
        <p15:guide id="5" orient="horz" pos="1098" userDrawn="1">
          <p15:clr>
            <a:srgbClr val="5ACBF0"/>
          </p15:clr>
        </p15:guide>
        <p15:guide id="6" orient="horz" pos="645" userDrawn="1">
          <p15:clr>
            <a:srgbClr val="5ACBF0"/>
          </p15:clr>
        </p15:guide>
        <p15:guide id="7" orient="horz" pos="599" userDrawn="1">
          <p15:clr>
            <a:srgbClr val="5ACBF0"/>
          </p15:clr>
        </p15:guide>
        <p15:guide id="9" orient="horz" pos="146" userDrawn="1">
          <p15:clr>
            <a:srgbClr val="F26B43"/>
          </p15:clr>
        </p15:guide>
        <p15:guide id="10" orient="horz" pos="1643" userDrawn="1">
          <p15:clr>
            <a:srgbClr val="5ACBF0"/>
          </p15:clr>
        </p15:guide>
        <p15:guide id="11" orient="horz" pos="2096" userDrawn="1">
          <p15:clr>
            <a:srgbClr val="5ACBF0"/>
          </p15:clr>
        </p15:guide>
        <p15:guide id="12" orient="horz" pos="2142" userDrawn="1">
          <p15:clr>
            <a:srgbClr val="5ACBF0"/>
          </p15:clr>
        </p15:guide>
        <p15:guide id="13" orient="horz" pos="2595" userDrawn="1">
          <p15:clr>
            <a:srgbClr val="5ACBF0"/>
          </p15:clr>
        </p15:guide>
        <p15:guide id="14" orient="horz" pos="1597" userDrawn="1">
          <p15:clr>
            <a:srgbClr val="5ACBF0"/>
          </p15:clr>
        </p15:guide>
        <p15:guide id="15" orient="horz" pos="3094" userDrawn="1">
          <p15:clr>
            <a:srgbClr val="F26B43"/>
          </p15:clr>
        </p15:guide>
        <p15:guide id="16" pos="181" userDrawn="1">
          <p15:clr>
            <a:srgbClr val="F26B43"/>
          </p15:clr>
        </p15:guide>
        <p15:guide id="17" pos="1088" userDrawn="1">
          <p15:clr>
            <a:srgbClr val="5ACBF0"/>
          </p15:clr>
        </p15:guide>
        <p15:guide id="18" pos="1043" userDrawn="1">
          <p15:clr>
            <a:srgbClr val="5ACBF0"/>
          </p15:clr>
        </p15:guide>
        <p15:guide id="19" pos="1950" userDrawn="1">
          <p15:clr>
            <a:srgbClr val="5ACBF0"/>
          </p15:clr>
        </p15:guide>
        <p15:guide id="20" pos="1995" userDrawn="1">
          <p15:clr>
            <a:srgbClr val="5ACBF0"/>
          </p15:clr>
        </p15:guide>
        <p15:guide id="21" pos="2903" userDrawn="1">
          <p15:clr>
            <a:srgbClr val="5ACBF0"/>
          </p15:clr>
        </p15:guide>
        <p15:guide id="22" pos="3765" userDrawn="1">
          <p15:clr>
            <a:srgbClr val="5ACBF0"/>
          </p15:clr>
        </p15:guide>
        <p15:guide id="23" pos="4218" userDrawn="1">
          <p15:clr>
            <a:srgbClr val="A4A3A4"/>
          </p15:clr>
        </p15:guide>
        <p15:guide id="24" pos="4717" userDrawn="1">
          <p15:clr>
            <a:srgbClr val="5ACBF0"/>
          </p15:clr>
        </p15:guide>
        <p15:guide id="25" pos="4672" userDrawn="1">
          <p15:clr>
            <a:srgbClr val="5ACBF0"/>
          </p15:clr>
        </p15:guide>
        <p15:guide id="26" pos="5579" userDrawn="1">
          <p15:clr>
            <a:srgbClr val="F26B43"/>
          </p15:clr>
        </p15:guide>
        <p15:guide id="29" pos="635" userDrawn="1">
          <p15:clr>
            <a:srgbClr val="A4A3A4"/>
          </p15:clr>
        </p15:guide>
        <p15:guide id="30" pos="589" userDrawn="1">
          <p15:clr>
            <a:srgbClr val="A4A3A4"/>
          </p15:clr>
        </p15:guide>
        <p15:guide id="31" pos="1497" userDrawn="1">
          <p15:clr>
            <a:srgbClr val="A4A3A4"/>
          </p15:clr>
        </p15:guide>
        <p15:guide id="32" pos="1542" userDrawn="1">
          <p15:clr>
            <a:srgbClr val="A4A3A4"/>
          </p15:clr>
        </p15:guide>
        <p15:guide id="33" pos="2404" userDrawn="1">
          <p15:clr>
            <a:srgbClr val="A4A3A4"/>
          </p15:clr>
        </p15:guide>
        <p15:guide id="34" pos="2449" userDrawn="1">
          <p15:clr>
            <a:srgbClr val="A4A3A4"/>
          </p15:clr>
        </p15:guide>
        <p15:guide id="35" pos="3356" userDrawn="1">
          <p15:clr>
            <a:srgbClr val="A4A3A4"/>
          </p15:clr>
        </p15:guide>
        <p15:guide id="36" pos="3311" userDrawn="1">
          <p15:clr>
            <a:srgbClr val="A4A3A4"/>
          </p15:clr>
        </p15:guide>
        <p15:guide id="37" pos="3810" userDrawn="1">
          <p15:clr>
            <a:srgbClr val="5ACBF0"/>
          </p15:clr>
        </p15:guide>
        <p15:guide id="38" pos="4263" userDrawn="1">
          <p15:clr>
            <a:srgbClr val="A4A3A4"/>
          </p15:clr>
        </p15:guide>
        <p15:guide id="39" pos="5125" userDrawn="1">
          <p15:clr>
            <a:srgbClr val="A4A3A4"/>
          </p15:clr>
        </p15:guide>
        <p15:guide id="40" pos="5171" userDrawn="1">
          <p15:clr>
            <a:srgbClr val="A4A3A4"/>
          </p15:clr>
        </p15:guide>
        <p15:guide id="41" orient="horz" pos="350" userDrawn="1">
          <p15:clr>
            <a:srgbClr val="A4A3A4"/>
          </p15:clr>
        </p15:guide>
        <p15:guide id="42" orient="horz" pos="395" userDrawn="1">
          <p15:clr>
            <a:srgbClr val="A4A3A4"/>
          </p15:clr>
        </p15:guide>
        <p15:guide id="43" orient="horz" pos="849" userDrawn="1">
          <p15:clr>
            <a:srgbClr val="A4A3A4"/>
          </p15:clr>
        </p15:guide>
        <p15:guide id="44" orient="horz" pos="894" userDrawn="1">
          <p15:clr>
            <a:srgbClr val="A4A3A4"/>
          </p15:clr>
        </p15:guide>
        <p15:guide id="45" orient="horz" pos="1348" userDrawn="1">
          <p15:clr>
            <a:srgbClr val="A4A3A4"/>
          </p15:clr>
        </p15:guide>
        <p15:guide id="46" orient="horz" pos="1960" userDrawn="1">
          <p15:clr>
            <a:srgbClr val="A4A3A4"/>
          </p15:clr>
        </p15:guide>
        <p15:guide id="47" orient="horz" pos="1847" userDrawn="1">
          <p15:clr>
            <a:srgbClr val="A4A3A4"/>
          </p15:clr>
        </p15:guide>
        <p15:guide id="48" orient="horz" pos="1892" userDrawn="1">
          <p15:clr>
            <a:srgbClr val="A4A3A4"/>
          </p15:clr>
        </p15:guide>
        <p15:guide id="49" orient="horz" pos="2346" userDrawn="1">
          <p15:clr>
            <a:srgbClr val="A4A3A4"/>
          </p15:clr>
        </p15:guide>
        <p15:guide id="50" orient="horz" pos="2391" userDrawn="1">
          <p15:clr>
            <a:srgbClr val="A4A3A4"/>
          </p15:clr>
        </p15:guide>
        <p15:guide id="51" orient="horz" pos="2845" userDrawn="1">
          <p15:clr>
            <a:srgbClr val="A4A3A4"/>
          </p15:clr>
        </p15:guide>
        <p15:guide id="52" orient="horz" pos="2890" userDrawn="1">
          <p15:clr>
            <a:srgbClr val="A4A3A4"/>
          </p15:clr>
        </p15:guide>
        <p15:guide id="53" orient="horz" pos="3003" userDrawn="1">
          <p15:clr>
            <a:srgbClr val="A4A3A4"/>
          </p15:clr>
        </p15:guide>
        <p15:guide id="54" orient="horz" pos="13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a Radeff" initials="JR" lastIdx="1" clrIdx="0">
    <p:extLst>
      <p:ext uri="{19B8F6BF-5375-455C-9EA6-DF929625EA0E}">
        <p15:presenceInfo xmlns:p15="http://schemas.microsoft.com/office/powerpoint/2012/main" userId="716d095e1ab052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C8"/>
    <a:srgbClr val="009FDA"/>
    <a:srgbClr val="285C4D"/>
    <a:srgbClr val="0142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379"/>
    <p:restoredTop sz="90763"/>
  </p:normalViewPr>
  <p:slideViewPr>
    <p:cSldViewPr snapToGrid="0" snapToObjects="1" showGuides="1">
      <p:cViewPr varScale="1">
        <p:scale>
          <a:sx n="84" d="100"/>
          <a:sy n="84" d="100"/>
        </p:scale>
        <p:origin x="1016" y="68"/>
      </p:cViewPr>
      <p:guideLst>
        <p:guide pos="2857"/>
        <p:guide orient="horz" pos="2641"/>
        <p:guide orient="horz" pos="1144"/>
        <p:guide orient="horz" pos="1098"/>
        <p:guide orient="horz" pos="645"/>
        <p:guide orient="horz" pos="599"/>
        <p:guide orient="horz" pos="146"/>
        <p:guide orient="horz" pos="1643"/>
        <p:guide orient="horz" pos="2096"/>
        <p:guide orient="horz" pos="2142"/>
        <p:guide orient="horz" pos="2595"/>
        <p:guide orient="horz" pos="1597"/>
        <p:guide orient="horz" pos="3094"/>
        <p:guide pos="181"/>
        <p:guide pos="1088"/>
        <p:guide pos="1043"/>
        <p:guide pos="1950"/>
        <p:guide pos="1995"/>
        <p:guide pos="2903"/>
        <p:guide pos="3765"/>
        <p:guide pos="4218"/>
        <p:guide pos="4717"/>
        <p:guide pos="4672"/>
        <p:guide pos="5579"/>
        <p:guide pos="635"/>
        <p:guide pos="589"/>
        <p:guide pos="1497"/>
        <p:guide pos="1542"/>
        <p:guide pos="2404"/>
        <p:guide pos="2449"/>
        <p:guide pos="3356"/>
        <p:guide pos="3311"/>
        <p:guide pos="3810"/>
        <p:guide pos="4263"/>
        <p:guide pos="5125"/>
        <p:guide pos="5171"/>
        <p:guide orient="horz" pos="350"/>
        <p:guide orient="horz" pos="395"/>
        <p:guide orient="horz" pos="849"/>
        <p:guide orient="horz" pos="894"/>
        <p:guide orient="horz" pos="1348"/>
        <p:guide orient="horz" pos="1960"/>
        <p:guide orient="horz" pos="1847"/>
        <p:guide orient="horz" pos="1892"/>
        <p:guide orient="horz" pos="2346"/>
        <p:guide orient="horz" pos="2391"/>
        <p:guide orient="horz" pos="2845"/>
        <p:guide orient="horz" pos="2890"/>
        <p:guide orient="horz" pos="3003"/>
        <p:guide orient="horz" pos="1393"/>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59" d="100"/>
          <a:sy n="159" d="100"/>
        </p:scale>
        <p:origin x="440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Text 1</c:v>
                </c:pt>
              </c:strCache>
            </c:strRef>
          </c:tx>
          <c:spPr>
            <a:solidFill>
              <a:srgbClr val="009FDA"/>
            </a:solidFill>
            <a:ln>
              <a:noFill/>
            </a:ln>
            <a:effectLst/>
          </c:spPr>
          <c:invertIfNegative val="0"/>
          <c:cat>
            <c:strRef>
              <c:f>Hoja1!$A$2:$A$5</c:f>
              <c:strCache>
                <c:ptCount val="4"/>
                <c:pt idx="0">
                  <c:v>Text 1</c:v>
                </c:pt>
                <c:pt idx="1">
                  <c:v>Text 2</c:v>
                </c:pt>
                <c:pt idx="2">
                  <c:v>Text 3</c:v>
                </c:pt>
                <c:pt idx="3">
                  <c:v>Text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B1-7746-AA9F-F488384F6749}"/>
            </c:ext>
          </c:extLst>
        </c:ser>
        <c:ser>
          <c:idx val="1"/>
          <c:order val="1"/>
          <c:tx>
            <c:strRef>
              <c:f>Hoja1!$C$1</c:f>
              <c:strCache>
                <c:ptCount val="1"/>
                <c:pt idx="0">
                  <c:v>Text 2</c:v>
                </c:pt>
              </c:strCache>
            </c:strRef>
          </c:tx>
          <c:spPr>
            <a:solidFill>
              <a:schemeClr val="accent2"/>
            </a:solidFill>
            <a:ln>
              <a:noFill/>
            </a:ln>
            <a:effectLst/>
          </c:spPr>
          <c:invertIfNegative val="0"/>
          <c:cat>
            <c:strRef>
              <c:f>Hoja1!$A$2:$A$5</c:f>
              <c:strCache>
                <c:ptCount val="4"/>
                <c:pt idx="0">
                  <c:v>Text 1</c:v>
                </c:pt>
                <c:pt idx="1">
                  <c:v>Text 2</c:v>
                </c:pt>
                <c:pt idx="2">
                  <c:v>Text 3</c:v>
                </c:pt>
                <c:pt idx="3">
                  <c:v>Text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B1-7746-AA9F-F488384F6749}"/>
            </c:ext>
          </c:extLst>
        </c:ser>
        <c:ser>
          <c:idx val="2"/>
          <c:order val="2"/>
          <c:tx>
            <c:strRef>
              <c:f>Hoja1!$D$1</c:f>
              <c:strCache>
                <c:ptCount val="1"/>
                <c:pt idx="0">
                  <c:v>Text 3</c:v>
                </c:pt>
              </c:strCache>
            </c:strRef>
          </c:tx>
          <c:spPr>
            <a:solidFill>
              <a:schemeClr val="accent3"/>
            </a:solidFill>
            <a:ln>
              <a:noFill/>
            </a:ln>
            <a:effectLst/>
          </c:spPr>
          <c:invertIfNegative val="0"/>
          <c:cat>
            <c:strRef>
              <c:f>Hoja1!$A$2:$A$5</c:f>
              <c:strCache>
                <c:ptCount val="4"/>
                <c:pt idx="0">
                  <c:v>Text 1</c:v>
                </c:pt>
                <c:pt idx="1">
                  <c:v>Text 2</c:v>
                </c:pt>
                <c:pt idx="2">
                  <c:v>Text 3</c:v>
                </c:pt>
                <c:pt idx="3">
                  <c:v>Text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CB1-7746-AA9F-F488384F6749}"/>
            </c:ext>
          </c:extLst>
        </c:ser>
        <c:ser>
          <c:idx val="3"/>
          <c:order val="3"/>
          <c:tx>
            <c:strRef>
              <c:f>Hoja1!$E$1</c:f>
              <c:strCache>
                <c:ptCount val="1"/>
                <c:pt idx="0">
                  <c:v>Text 4</c:v>
                </c:pt>
              </c:strCache>
            </c:strRef>
          </c:tx>
          <c:spPr>
            <a:solidFill>
              <a:schemeClr val="accent4"/>
            </a:solidFill>
            <a:ln>
              <a:noFill/>
            </a:ln>
            <a:effectLst/>
          </c:spPr>
          <c:invertIfNegative val="0"/>
          <c:cat>
            <c:strRef>
              <c:f>Hoja1!$A$2:$A$5</c:f>
              <c:strCache>
                <c:ptCount val="4"/>
                <c:pt idx="0">
                  <c:v>Text 1</c:v>
                </c:pt>
                <c:pt idx="1">
                  <c:v>Text 2</c:v>
                </c:pt>
                <c:pt idx="2">
                  <c:v>Text 3</c:v>
                </c:pt>
                <c:pt idx="3">
                  <c:v>Text 4</c:v>
                </c:pt>
              </c:strCache>
            </c:strRef>
          </c:cat>
          <c:val>
            <c:numRef>
              <c:f>Hoja1!$E$2:$E$5</c:f>
              <c:numCache>
                <c:formatCode>General</c:formatCode>
                <c:ptCount val="4"/>
                <c:pt idx="0">
                  <c:v>2</c:v>
                </c:pt>
                <c:pt idx="1">
                  <c:v>2</c:v>
                </c:pt>
                <c:pt idx="2">
                  <c:v>2</c:v>
                </c:pt>
                <c:pt idx="3">
                  <c:v>2</c:v>
                </c:pt>
              </c:numCache>
            </c:numRef>
          </c:val>
          <c:extLst>
            <c:ext xmlns:c16="http://schemas.microsoft.com/office/drawing/2014/chart" uri="{C3380CC4-5D6E-409C-BE32-E72D297353CC}">
              <c16:uniqueId val="{00000003-BCB1-7746-AA9F-F488384F6749}"/>
            </c:ext>
          </c:extLst>
        </c:ser>
        <c:ser>
          <c:idx val="4"/>
          <c:order val="4"/>
          <c:tx>
            <c:strRef>
              <c:f>Hoja1!$F$1</c:f>
              <c:strCache>
                <c:ptCount val="1"/>
                <c:pt idx="0">
                  <c:v>Text 5</c:v>
                </c:pt>
              </c:strCache>
            </c:strRef>
          </c:tx>
          <c:spPr>
            <a:solidFill>
              <a:schemeClr val="accent5"/>
            </a:solidFill>
            <a:ln>
              <a:noFill/>
            </a:ln>
            <a:effectLst/>
          </c:spPr>
          <c:invertIfNegative val="0"/>
          <c:cat>
            <c:strRef>
              <c:f>Hoja1!$A$2:$A$5</c:f>
              <c:strCache>
                <c:ptCount val="4"/>
                <c:pt idx="0">
                  <c:v>Text 1</c:v>
                </c:pt>
                <c:pt idx="1">
                  <c:v>Text 2</c:v>
                </c:pt>
                <c:pt idx="2">
                  <c:v>Text 3</c:v>
                </c:pt>
                <c:pt idx="3">
                  <c:v>Text 4</c:v>
                </c:pt>
              </c:strCache>
            </c:strRef>
          </c:cat>
          <c:val>
            <c:numRef>
              <c:f>Hoja1!$F$2:$F$5</c:f>
              <c:numCache>
                <c:formatCode>General</c:formatCode>
                <c:ptCount val="4"/>
                <c:pt idx="0">
                  <c:v>1</c:v>
                </c:pt>
                <c:pt idx="1">
                  <c:v>4</c:v>
                </c:pt>
                <c:pt idx="2">
                  <c:v>4</c:v>
                </c:pt>
                <c:pt idx="3">
                  <c:v>2</c:v>
                </c:pt>
              </c:numCache>
            </c:numRef>
          </c:val>
          <c:extLst>
            <c:ext xmlns:c16="http://schemas.microsoft.com/office/drawing/2014/chart" uri="{C3380CC4-5D6E-409C-BE32-E72D297353CC}">
              <c16:uniqueId val="{00000004-BCB1-7746-AA9F-F488384F6749}"/>
            </c:ext>
          </c:extLst>
        </c:ser>
        <c:ser>
          <c:idx val="5"/>
          <c:order val="5"/>
          <c:tx>
            <c:strRef>
              <c:f>Hoja1!$G$1</c:f>
              <c:strCache>
                <c:ptCount val="1"/>
                <c:pt idx="0">
                  <c:v>Text 6</c:v>
                </c:pt>
              </c:strCache>
            </c:strRef>
          </c:tx>
          <c:spPr>
            <a:solidFill>
              <a:schemeClr val="accent6"/>
            </a:solidFill>
            <a:ln>
              <a:noFill/>
            </a:ln>
            <a:effectLst/>
          </c:spPr>
          <c:invertIfNegative val="0"/>
          <c:cat>
            <c:strRef>
              <c:f>Hoja1!$A$2:$A$5</c:f>
              <c:strCache>
                <c:ptCount val="4"/>
                <c:pt idx="0">
                  <c:v>Text 1</c:v>
                </c:pt>
                <c:pt idx="1">
                  <c:v>Text 2</c:v>
                </c:pt>
                <c:pt idx="2">
                  <c:v>Text 3</c:v>
                </c:pt>
                <c:pt idx="3">
                  <c:v>Text 4</c:v>
                </c:pt>
              </c:strCache>
            </c:strRef>
          </c:cat>
          <c:val>
            <c:numRef>
              <c:f>Hoja1!$G$2:$G$5</c:f>
              <c:numCache>
                <c:formatCode>General</c:formatCode>
                <c:ptCount val="4"/>
                <c:pt idx="0">
                  <c:v>6</c:v>
                </c:pt>
                <c:pt idx="1">
                  <c:v>5</c:v>
                </c:pt>
                <c:pt idx="2">
                  <c:v>3</c:v>
                </c:pt>
                <c:pt idx="3">
                  <c:v>3</c:v>
                </c:pt>
              </c:numCache>
            </c:numRef>
          </c:val>
          <c:extLst>
            <c:ext xmlns:c16="http://schemas.microsoft.com/office/drawing/2014/chart" uri="{C3380CC4-5D6E-409C-BE32-E72D297353CC}">
              <c16:uniqueId val="{00000005-BCB1-7746-AA9F-F488384F6749}"/>
            </c:ext>
          </c:extLst>
        </c:ser>
        <c:dLbls>
          <c:showLegendKey val="0"/>
          <c:showVal val="0"/>
          <c:showCatName val="0"/>
          <c:showSerName val="0"/>
          <c:showPercent val="0"/>
          <c:showBubbleSize val="0"/>
        </c:dLbls>
        <c:gapWidth val="150"/>
        <c:axId val="1623059343"/>
        <c:axId val="1623060975"/>
      </c:barChart>
      <c:catAx>
        <c:axId val="1623059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s-ES"/>
          </a:p>
        </c:txPr>
        <c:crossAx val="1623060975"/>
        <c:crosses val="autoZero"/>
        <c:auto val="1"/>
        <c:lblAlgn val="ctr"/>
        <c:lblOffset val="100"/>
        <c:noMultiLvlLbl val="0"/>
      </c:catAx>
      <c:valAx>
        <c:axId val="1623060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es-ES"/>
          </a:p>
        </c:txPr>
        <c:crossAx val="1623059343"/>
        <c:crosses val="autoZero"/>
        <c:crossBetween val="between"/>
      </c:valAx>
      <c:spPr>
        <a:noFill/>
        <a:ln>
          <a:noFill/>
        </a:ln>
        <a:effectLst/>
      </c:spPr>
    </c:plotArea>
    <c:legend>
      <c:legendPos val="b"/>
      <c:layout>
        <c:manualLayout>
          <c:xMode val="edge"/>
          <c:yMode val="edge"/>
          <c:x val="0.19275413302893171"/>
          <c:y val="0.94049863506540643"/>
          <c:w val="0.53769807807563641"/>
          <c:h val="5.9501195163104613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Columna2</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FC1-C349-B99F-FA47718BCF6F}"/>
              </c:ext>
            </c:extLst>
          </c:dPt>
          <c:dPt>
            <c:idx val="1"/>
            <c:bubble3D val="0"/>
            <c:spPr>
              <a:solidFill>
                <a:schemeClr val="accent2"/>
              </a:solidFill>
              <a:ln w="19050">
                <a:noFill/>
              </a:ln>
              <a:effectLst/>
            </c:spPr>
            <c:extLst>
              <c:ext xmlns:c16="http://schemas.microsoft.com/office/drawing/2014/chart" uri="{C3380CC4-5D6E-409C-BE32-E72D297353CC}">
                <c16:uniqueId val="{00000003-BFC1-C349-B99F-FA47718BCF6F}"/>
              </c:ext>
            </c:extLst>
          </c:dPt>
          <c:dPt>
            <c:idx val="2"/>
            <c:bubble3D val="0"/>
            <c:spPr>
              <a:solidFill>
                <a:schemeClr val="accent3"/>
              </a:solidFill>
              <a:ln w="19050">
                <a:noFill/>
              </a:ln>
              <a:effectLst/>
            </c:spPr>
            <c:extLst>
              <c:ext xmlns:c16="http://schemas.microsoft.com/office/drawing/2014/chart" uri="{C3380CC4-5D6E-409C-BE32-E72D297353CC}">
                <c16:uniqueId val="{00000005-BFC1-C349-B99F-FA47718BCF6F}"/>
              </c:ext>
            </c:extLst>
          </c:dPt>
          <c:dPt>
            <c:idx val="3"/>
            <c:bubble3D val="0"/>
            <c:spPr>
              <a:solidFill>
                <a:schemeClr val="accent4"/>
              </a:solidFill>
              <a:ln w="19050">
                <a:noFill/>
              </a:ln>
              <a:effectLst/>
            </c:spPr>
            <c:extLst>
              <c:ext xmlns:c16="http://schemas.microsoft.com/office/drawing/2014/chart" uri="{C3380CC4-5D6E-409C-BE32-E72D297353CC}">
                <c16:uniqueId val="{00000007-BFC1-C349-B99F-FA47718BCF6F}"/>
              </c:ext>
            </c:extLst>
          </c:dPt>
          <c:dPt>
            <c:idx val="4"/>
            <c:bubble3D val="0"/>
            <c:spPr>
              <a:solidFill>
                <a:schemeClr val="accent5"/>
              </a:solidFill>
              <a:ln w="19050">
                <a:noFill/>
              </a:ln>
              <a:effectLst/>
            </c:spPr>
            <c:extLst>
              <c:ext xmlns:c16="http://schemas.microsoft.com/office/drawing/2014/chart" uri="{C3380CC4-5D6E-409C-BE32-E72D297353CC}">
                <c16:uniqueId val="{00000009-BFC1-C349-B99F-FA47718BCF6F}"/>
              </c:ext>
            </c:extLst>
          </c:dPt>
          <c:dPt>
            <c:idx val="5"/>
            <c:bubble3D val="0"/>
            <c:spPr>
              <a:solidFill>
                <a:schemeClr val="accent6"/>
              </a:solidFill>
              <a:ln w="19050">
                <a:noFill/>
              </a:ln>
              <a:effectLst/>
            </c:spPr>
            <c:extLst>
              <c:ext xmlns:c16="http://schemas.microsoft.com/office/drawing/2014/chart" uri="{C3380CC4-5D6E-409C-BE32-E72D297353CC}">
                <c16:uniqueId val="{0000000B-BFC1-C349-B99F-FA47718BCF6F}"/>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s-E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Hoja1!$A$2:$A$7</c:f>
              <c:strCache>
                <c:ptCount val="6"/>
                <c:pt idx="0">
                  <c:v>Text 1</c:v>
                </c:pt>
                <c:pt idx="1">
                  <c:v>Text 2</c:v>
                </c:pt>
                <c:pt idx="2">
                  <c:v>Text 3</c:v>
                </c:pt>
                <c:pt idx="3">
                  <c:v>Text 4</c:v>
                </c:pt>
                <c:pt idx="4">
                  <c:v>Text 5</c:v>
                </c:pt>
                <c:pt idx="5">
                  <c:v>Text 6</c:v>
                </c:pt>
              </c:strCache>
            </c:strRef>
          </c:cat>
          <c:val>
            <c:numRef>
              <c:f>Hoja1!$B$2:$B$7</c:f>
              <c:numCache>
                <c:formatCode>General</c:formatCode>
                <c:ptCount val="6"/>
                <c:pt idx="0">
                  <c:v>30</c:v>
                </c:pt>
                <c:pt idx="1">
                  <c:v>10</c:v>
                </c:pt>
                <c:pt idx="2">
                  <c:v>15</c:v>
                </c:pt>
                <c:pt idx="3">
                  <c:v>5</c:v>
                </c:pt>
                <c:pt idx="4">
                  <c:v>15</c:v>
                </c:pt>
                <c:pt idx="5">
                  <c:v>25</c:v>
                </c:pt>
              </c:numCache>
            </c:numRef>
          </c:val>
          <c:extLst>
            <c:ext xmlns:c16="http://schemas.microsoft.com/office/drawing/2014/chart" uri="{C3380CC4-5D6E-409C-BE32-E72D297353CC}">
              <c16:uniqueId val="{0000000C-BFC1-C349-B99F-FA47718BCF6F}"/>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C80CF0-F3E4-F74D-9AFB-5D4304BF532C}"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s-ES"/>
        </a:p>
      </dgm:t>
    </dgm:pt>
    <dgm:pt modelId="{3F4F4083-231F-DA47-8BE8-FE6E02905DD9}">
      <dgm:prSet phldrT="[Texto]" custT="1"/>
      <dgm:spPr>
        <a:solidFill>
          <a:schemeClr val="accent3"/>
        </a:solidFill>
        <a:ln>
          <a:solidFill>
            <a:schemeClr val="lt1">
              <a:hueOff val="0"/>
              <a:satOff val="0"/>
              <a:lumOff val="0"/>
            </a:schemeClr>
          </a:solidFill>
        </a:ln>
      </dgm:spPr>
      <dgm:t>
        <a:bodyPr/>
        <a:lstStyle/>
        <a:p>
          <a:r>
            <a:rPr lang="es-ES" sz="1100" dirty="0"/>
            <a:t>Text</a:t>
          </a:r>
          <a:endParaRPr lang="es-ES" sz="1200" dirty="0"/>
        </a:p>
      </dgm:t>
    </dgm:pt>
    <dgm:pt modelId="{A85BA2BC-E6A2-2245-AE40-3AE64B53C314}" type="parTrans" cxnId="{8C15C3B2-0684-0342-ABE5-592C02F7BED9}">
      <dgm:prSet/>
      <dgm:spPr/>
      <dgm:t>
        <a:bodyPr/>
        <a:lstStyle/>
        <a:p>
          <a:endParaRPr lang="es-ES" sz="1200"/>
        </a:p>
      </dgm:t>
    </dgm:pt>
    <dgm:pt modelId="{9B89AD69-B298-9949-998A-FF1EDB913BF9}" type="sibTrans" cxnId="{8C15C3B2-0684-0342-ABE5-592C02F7BED9}">
      <dgm:prSet custT="1"/>
      <dgm:spPr>
        <a:solidFill>
          <a:schemeClr val="tx1">
            <a:lumMod val="50000"/>
            <a:lumOff val="50000"/>
          </a:schemeClr>
        </a:solidFill>
      </dgm:spPr>
      <dgm:t>
        <a:bodyPr/>
        <a:lstStyle/>
        <a:p>
          <a:endParaRPr lang="es-ES" sz="1200" dirty="0"/>
        </a:p>
      </dgm:t>
    </dgm:pt>
    <dgm:pt modelId="{633350DC-52DA-6D48-8758-66EDFD776C89}">
      <dgm:prSet phldrT="[Texto]" custT="1"/>
      <dgm:spPr>
        <a:solidFill>
          <a:schemeClr val="accent3"/>
        </a:solidFill>
        <a:ln>
          <a:solidFill>
            <a:schemeClr val="lt1">
              <a:hueOff val="0"/>
              <a:satOff val="0"/>
              <a:lumOff val="0"/>
            </a:schemeClr>
          </a:solidFill>
        </a:ln>
      </dgm:spPr>
      <dgm:t>
        <a:bodyPr/>
        <a:lstStyle/>
        <a:p>
          <a:r>
            <a:rPr lang="es-ES" sz="1100" dirty="0"/>
            <a:t>Text</a:t>
          </a:r>
        </a:p>
      </dgm:t>
    </dgm:pt>
    <dgm:pt modelId="{9890841E-C39A-3F46-889B-7DD51A09A459}" type="parTrans" cxnId="{0F6F734D-8FCA-5B49-B1F9-2BFEDA737C5F}">
      <dgm:prSet/>
      <dgm:spPr/>
      <dgm:t>
        <a:bodyPr/>
        <a:lstStyle/>
        <a:p>
          <a:endParaRPr lang="es-ES" sz="1200"/>
        </a:p>
      </dgm:t>
    </dgm:pt>
    <dgm:pt modelId="{2615C359-C6DD-794D-B5BB-A1F4163742C1}" type="sibTrans" cxnId="{0F6F734D-8FCA-5B49-B1F9-2BFEDA737C5F}">
      <dgm:prSet custT="1"/>
      <dgm:spPr>
        <a:solidFill>
          <a:schemeClr val="tx1">
            <a:lumMod val="50000"/>
            <a:lumOff val="50000"/>
          </a:schemeClr>
        </a:solidFill>
      </dgm:spPr>
      <dgm:t>
        <a:bodyPr/>
        <a:lstStyle/>
        <a:p>
          <a:endParaRPr lang="es-ES" sz="1200" dirty="0"/>
        </a:p>
      </dgm:t>
    </dgm:pt>
    <dgm:pt modelId="{92B30CE2-3ACD-B04F-9C99-4BDCA927FB76}">
      <dgm:prSet phldrT="[Texto]" custT="1"/>
      <dgm:spPr/>
      <dgm:t>
        <a:bodyPr/>
        <a:lstStyle/>
        <a:p>
          <a:r>
            <a:rPr lang="es-ES" sz="1300" b="1" dirty="0"/>
            <a:t>Text</a:t>
          </a:r>
        </a:p>
      </dgm:t>
    </dgm:pt>
    <dgm:pt modelId="{2CB7662A-BDDC-9F41-B437-1D2C10823894}" type="parTrans" cxnId="{EE0CAF11-3A2B-164B-9353-010E2AE5033B}">
      <dgm:prSet/>
      <dgm:spPr/>
      <dgm:t>
        <a:bodyPr/>
        <a:lstStyle/>
        <a:p>
          <a:endParaRPr lang="es-ES" sz="1200"/>
        </a:p>
      </dgm:t>
    </dgm:pt>
    <dgm:pt modelId="{92C3FE1B-9B1A-924E-ADA2-EDAB18C45723}" type="sibTrans" cxnId="{EE0CAF11-3A2B-164B-9353-010E2AE5033B}">
      <dgm:prSet custT="1"/>
      <dgm:spPr>
        <a:solidFill>
          <a:schemeClr val="tx1">
            <a:lumMod val="50000"/>
            <a:lumOff val="50000"/>
          </a:schemeClr>
        </a:solidFill>
      </dgm:spPr>
      <dgm:t>
        <a:bodyPr/>
        <a:lstStyle/>
        <a:p>
          <a:endParaRPr lang="es-ES" sz="1200" dirty="0"/>
        </a:p>
      </dgm:t>
    </dgm:pt>
    <dgm:pt modelId="{C9A26520-53A3-CF40-9FCD-00E3D0D6C4F7}">
      <dgm:prSet custT="1"/>
      <dgm:spPr/>
      <dgm:t>
        <a:bodyPr/>
        <a:lstStyle/>
        <a:p>
          <a:r>
            <a:rPr lang="es-ES" sz="1300" b="1" dirty="0"/>
            <a:t>Text</a:t>
          </a:r>
        </a:p>
      </dgm:t>
    </dgm:pt>
    <dgm:pt modelId="{2BCB713C-85EE-BE43-9EE9-B85E976F0FE1}" type="parTrans" cxnId="{7ECDEDBD-52C4-0044-A418-4545924BB5EE}">
      <dgm:prSet/>
      <dgm:spPr/>
      <dgm:t>
        <a:bodyPr/>
        <a:lstStyle/>
        <a:p>
          <a:endParaRPr lang="es-ES" sz="1200"/>
        </a:p>
      </dgm:t>
    </dgm:pt>
    <dgm:pt modelId="{FA0C77DB-FED7-C640-BA59-1494F1D3F2D6}" type="sibTrans" cxnId="{7ECDEDBD-52C4-0044-A418-4545924BB5EE}">
      <dgm:prSet/>
      <dgm:spPr>
        <a:solidFill>
          <a:schemeClr val="tx1"/>
        </a:solidFill>
      </dgm:spPr>
      <dgm:t>
        <a:bodyPr/>
        <a:lstStyle/>
        <a:p>
          <a:endParaRPr lang="es-ES" sz="1200" dirty="0"/>
        </a:p>
      </dgm:t>
    </dgm:pt>
    <dgm:pt modelId="{0E2251DC-3AA2-C14F-97BE-D1DCB73E2917}">
      <dgm:prSet custT="1"/>
      <dgm:spPr>
        <a:solidFill>
          <a:schemeClr val="accent2"/>
        </a:solidFill>
        <a:ln w="25400">
          <a:noFill/>
        </a:ln>
      </dgm:spPr>
      <dgm:t>
        <a:bodyPr/>
        <a:lstStyle/>
        <a:p>
          <a:pPr>
            <a:lnSpc>
              <a:spcPct val="100000"/>
            </a:lnSpc>
            <a:spcAft>
              <a:spcPts val="0"/>
            </a:spcAft>
          </a:pPr>
          <a:r>
            <a:rPr lang="es-ES" sz="1200" b="1" dirty="0"/>
            <a:t>Text</a:t>
          </a:r>
          <a:br>
            <a:rPr lang="es-ES" sz="1200" b="1" dirty="0"/>
          </a:br>
          <a:r>
            <a:rPr lang="es-ES" sz="1200" b="1" dirty="0"/>
            <a:t>2 línies</a:t>
          </a:r>
        </a:p>
      </dgm:t>
    </dgm:pt>
    <dgm:pt modelId="{91905D5A-B6D1-DB40-9380-64D93127A995}" type="parTrans" cxnId="{BA76609E-CB45-5746-9F22-E92EDF7F49D3}">
      <dgm:prSet/>
      <dgm:spPr/>
      <dgm:t>
        <a:bodyPr/>
        <a:lstStyle/>
        <a:p>
          <a:endParaRPr lang="es-ES"/>
        </a:p>
      </dgm:t>
    </dgm:pt>
    <dgm:pt modelId="{83ED2317-CCD5-C54F-86D5-EC4C717B8EB4}" type="sibTrans" cxnId="{BA76609E-CB45-5746-9F22-E92EDF7F49D3}">
      <dgm:prSet/>
      <dgm:spPr/>
      <dgm:t>
        <a:bodyPr/>
        <a:lstStyle/>
        <a:p>
          <a:endParaRPr lang="es-ES"/>
        </a:p>
      </dgm:t>
    </dgm:pt>
    <dgm:pt modelId="{52C65525-74D0-034C-87A5-99D847BF2CBF}" type="pres">
      <dgm:prSet presAssocID="{B0C80CF0-F3E4-F74D-9AFB-5D4304BF532C}" presName="linearFlow" presStyleCnt="0">
        <dgm:presLayoutVars>
          <dgm:resizeHandles val="exact"/>
        </dgm:presLayoutVars>
      </dgm:prSet>
      <dgm:spPr/>
    </dgm:pt>
    <dgm:pt modelId="{88568E25-AD15-B643-B2D6-CD6D48DF88E8}" type="pres">
      <dgm:prSet presAssocID="{3F4F4083-231F-DA47-8BE8-FE6E02905DD9}" presName="node" presStyleLbl="node1" presStyleIdx="0" presStyleCnt="5" custScaleX="149780" custScaleY="88075" custLinFactNeighborX="57888" custLinFactNeighborY="-916">
        <dgm:presLayoutVars>
          <dgm:bulletEnabled val="1"/>
        </dgm:presLayoutVars>
      </dgm:prSet>
      <dgm:spPr>
        <a:prstGeom prst="rect">
          <a:avLst/>
        </a:prstGeom>
      </dgm:spPr>
    </dgm:pt>
    <dgm:pt modelId="{01BDB9A4-33EF-8A42-8BE0-094D334CC9E8}" type="pres">
      <dgm:prSet presAssocID="{9B89AD69-B298-9949-998A-FF1EDB913BF9}" presName="sibTrans" presStyleLbl="sibTrans2D1" presStyleIdx="0" presStyleCnt="4"/>
      <dgm:spPr/>
    </dgm:pt>
    <dgm:pt modelId="{340177C6-D338-A741-B9D0-DDC217826CE4}" type="pres">
      <dgm:prSet presAssocID="{9B89AD69-B298-9949-998A-FF1EDB913BF9}" presName="connectorText" presStyleLbl="sibTrans2D1" presStyleIdx="0" presStyleCnt="4"/>
      <dgm:spPr/>
    </dgm:pt>
    <dgm:pt modelId="{C478CEC1-31A3-BD4D-82B2-4A359CF94224}" type="pres">
      <dgm:prSet presAssocID="{633350DC-52DA-6D48-8758-66EDFD776C89}" presName="node" presStyleLbl="node1" presStyleIdx="1" presStyleCnt="5" custScaleX="149780" custScaleY="86765" custLinFactNeighborX="57888" custLinFactNeighborY="3911">
        <dgm:presLayoutVars>
          <dgm:bulletEnabled val="1"/>
        </dgm:presLayoutVars>
      </dgm:prSet>
      <dgm:spPr>
        <a:prstGeom prst="rect">
          <a:avLst/>
        </a:prstGeom>
      </dgm:spPr>
    </dgm:pt>
    <dgm:pt modelId="{FD6D5033-4F03-7B42-B61F-2ED67D837EE3}" type="pres">
      <dgm:prSet presAssocID="{2615C359-C6DD-794D-B5BB-A1F4163742C1}" presName="sibTrans" presStyleLbl="sibTrans2D1" presStyleIdx="1" presStyleCnt="4"/>
      <dgm:spPr/>
    </dgm:pt>
    <dgm:pt modelId="{D7D00A38-F546-E84B-8D53-4AD1472B1F3C}" type="pres">
      <dgm:prSet presAssocID="{2615C359-C6DD-794D-B5BB-A1F4163742C1}" presName="connectorText" presStyleLbl="sibTrans2D1" presStyleIdx="1" presStyleCnt="4"/>
      <dgm:spPr/>
    </dgm:pt>
    <dgm:pt modelId="{9752A103-79AB-D849-BFFF-F5A659747C89}" type="pres">
      <dgm:prSet presAssocID="{92B30CE2-3ACD-B04F-9C99-4BDCA927FB76}" presName="node" presStyleLbl="node1" presStyleIdx="2" presStyleCnt="5" custAng="0" custScaleX="149780" custScaleY="85216" custLinFactNeighborX="57888" custLinFactNeighborY="13555">
        <dgm:presLayoutVars>
          <dgm:bulletEnabled val="1"/>
        </dgm:presLayoutVars>
      </dgm:prSet>
      <dgm:spPr>
        <a:prstGeom prst="rect">
          <a:avLst/>
        </a:prstGeom>
      </dgm:spPr>
    </dgm:pt>
    <dgm:pt modelId="{4FF46240-07A0-5D40-BA75-4E69EB8DA6DA}" type="pres">
      <dgm:prSet presAssocID="{92C3FE1B-9B1A-924E-ADA2-EDAB18C45723}" presName="sibTrans" presStyleLbl="sibTrans2D1" presStyleIdx="2" presStyleCnt="4" custAng="0"/>
      <dgm:spPr/>
    </dgm:pt>
    <dgm:pt modelId="{FFEC8922-A21A-8C48-A38B-978FE916FFB7}" type="pres">
      <dgm:prSet presAssocID="{92C3FE1B-9B1A-924E-ADA2-EDAB18C45723}" presName="connectorText" presStyleLbl="sibTrans2D1" presStyleIdx="2" presStyleCnt="4"/>
      <dgm:spPr/>
    </dgm:pt>
    <dgm:pt modelId="{BEDCC15E-3F4B-DC45-9B95-B4055C8915EA}" type="pres">
      <dgm:prSet presAssocID="{C9A26520-53A3-CF40-9FCD-00E3D0D6C4F7}" presName="node" presStyleLbl="node1" presStyleIdx="3" presStyleCnt="5" custAng="0" custScaleX="151115" custScaleY="83373" custLinFactNeighborX="58809" custLinFactNeighborY="64477">
        <dgm:presLayoutVars>
          <dgm:bulletEnabled val="1"/>
        </dgm:presLayoutVars>
      </dgm:prSet>
      <dgm:spPr>
        <a:prstGeom prst="rect">
          <a:avLst/>
        </a:prstGeom>
      </dgm:spPr>
    </dgm:pt>
    <dgm:pt modelId="{8A335ACD-FB73-8A41-9B61-2CB391224BDE}" type="pres">
      <dgm:prSet presAssocID="{FA0C77DB-FED7-C640-BA59-1494F1D3F2D6}" presName="sibTrans" presStyleLbl="sibTrans2D1" presStyleIdx="3" presStyleCnt="4" custAng="54333" custScaleX="128284" custScaleY="333106"/>
      <dgm:spPr>
        <a:prstGeom prst="leftRightArrow">
          <a:avLst/>
        </a:prstGeom>
      </dgm:spPr>
    </dgm:pt>
    <dgm:pt modelId="{8107F62B-D073-6F45-BF89-41FCAB129B1B}" type="pres">
      <dgm:prSet presAssocID="{FA0C77DB-FED7-C640-BA59-1494F1D3F2D6}" presName="connectorText" presStyleLbl="sibTrans2D1" presStyleIdx="3" presStyleCnt="4"/>
      <dgm:spPr/>
    </dgm:pt>
    <dgm:pt modelId="{E79F35D9-7741-F246-8F17-40777C5C758B}" type="pres">
      <dgm:prSet presAssocID="{0E2251DC-3AA2-C14F-97BE-D1DCB73E2917}" presName="node" presStyleLbl="node1" presStyleIdx="4" presStyleCnt="5" custScaleX="143591" custScaleY="88372" custLinFactX="-100000" custLinFactY="-100000" custLinFactNeighborX="-152264" custLinFactNeighborY="-110208">
        <dgm:presLayoutVars>
          <dgm:bulletEnabled val="1"/>
        </dgm:presLayoutVars>
      </dgm:prSet>
      <dgm:spPr>
        <a:prstGeom prst="rect">
          <a:avLst/>
        </a:prstGeom>
      </dgm:spPr>
    </dgm:pt>
  </dgm:ptLst>
  <dgm:cxnLst>
    <dgm:cxn modelId="{EE0CAF11-3A2B-164B-9353-010E2AE5033B}" srcId="{B0C80CF0-F3E4-F74D-9AFB-5D4304BF532C}" destId="{92B30CE2-3ACD-B04F-9C99-4BDCA927FB76}" srcOrd="2" destOrd="0" parTransId="{2CB7662A-BDDC-9F41-B437-1D2C10823894}" sibTransId="{92C3FE1B-9B1A-924E-ADA2-EDAB18C45723}"/>
    <dgm:cxn modelId="{38EE0D15-3266-4746-9ADB-D21220D120CC}" type="presOf" srcId="{0E2251DC-3AA2-C14F-97BE-D1DCB73E2917}" destId="{E79F35D9-7741-F246-8F17-40777C5C758B}" srcOrd="0" destOrd="0" presId="urn:microsoft.com/office/officeart/2005/8/layout/process2"/>
    <dgm:cxn modelId="{27413A21-8FBF-7A49-93F8-56AD11166DF1}" type="presOf" srcId="{2615C359-C6DD-794D-B5BB-A1F4163742C1}" destId="{D7D00A38-F546-E84B-8D53-4AD1472B1F3C}" srcOrd="1" destOrd="0" presId="urn:microsoft.com/office/officeart/2005/8/layout/process2"/>
    <dgm:cxn modelId="{7F127423-867A-674F-B3DA-8B307FE465D0}" type="presOf" srcId="{633350DC-52DA-6D48-8758-66EDFD776C89}" destId="{C478CEC1-31A3-BD4D-82B2-4A359CF94224}" srcOrd="0" destOrd="0" presId="urn:microsoft.com/office/officeart/2005/8/layout/process2"/>
    <dgm:cxn modelId="{D2828427-8302-D04E-A336-D2AD9F295986}" type="presOf" srcId="{9B89AD69-B298-9949-998A-FF1EDB913BF9}" destId="{01BDB9A4-33EF-8A42-8BE0-094D334CC9E8}" srcOrd="0" destOrd="0" presId="urn:microsoft.com/office/officeart/2005/8/layout/process2"/>
    <dgm:cxn modelId="{313B775B-9428-F440-92D8-4EFF2B61561E}" type="presOf" srcId="{92C3FE1B-9B1A-924E-ADA2-EDAB18C45723}" destId="{4FF46240-07A0-5D40-BA75-4E69EB8DA6DA}" srcOrd="0" destOrd="0" presId="urn:microsoft.com/office/officeart/2005/8/layout/process2"/>
    <dgm:cxn modelId="{0F6F734D-8FCA-5B49-B1F9-2BFEDA737C5F}" srcId="{B0C80CF0-F3E4-F74D-9AFB-5D4304BF532C}" destId="{633350DC-52DA-6D48-8758-66EDFD776C89}" srcOrd="1" destOrd="0" parTransId="{9890841E-C39A-3F46-889B-7DD51A09A459}" sibTransId="{2615C359-C6DD-794D-B5BB-A1F4163742C1}"/>
    <dgm:cxn modelId="{00C10D50-977D-FF4C-9096-611A5DBE157E}" type="presOf" srcId="{2615C359-C6DD-794D-B5BB-A1F4163742C1}" destId="{FD6D5033-4F03-7B42-B61F-2ED67D837EE3}" srcOrd="0" destOrd="0" presId="urn:microsoft.com/office/officeart/2005/8/layout/process2"/>
    <dgm:cxn modelId="{9787AA89-78AE-0B41-8FD7-0FE6AB2C0B52}" type="presOf" srcId="{92B30CE2-3ACD-B04F-9C99-4BDCA927FB76}" destId="{9752A103-79AB-D849-BFFF-F5A659747C89}" srcOrd="0" destOrd="0" presId="urn:microsoft.com/office/officeart/2005/8/layout/process2"/>
    <dgm:cxn modelId="{534AF191-F943-CE44-8B8D-9B08E70D7FC9}" type="presOf" srcId="{FA0C77DB-FED7-C640-BA59-1494F1D3F2D6}" destId="{8A335ACD-FB73-8A41-9B61-2CB391224BDE}" srcOrd="0" destOrd="0" presId="urn:microsoft.com/office/officeart/2005/8/layout/process2"/>
    <dgm:cxn modelId="{BA76609E-CB45-5746-9F22-E92EDF7F49D3}" srcId="{B0C80CF0-F3E4-F74D-9AFB-5D4304BF532C}" destId="{0E2251DC-3AA2-C14F-97BE-D1DCB73E2917}" srcOrd="4" destOrd="0" parTransId="{91905D5A-B6D1-DB40-9380-64D93127A995}" sibTransId="{83ED2317-CCD5-C54F-86D5-EC4C717B8EB4}"/>
    <dgm:cxn modelId="{8C15C3B2-0684-0342-ABE5-592C02F7BED9}" srcId="{B0C80CF0-F3E4-F74D-9AFB-5D4304BF532C}" destId="{3F4F4083-231F-DA47-8BE8-FE6E02905DD9}" srcOrd="0" destOrd="0" parTransId="{A85BA2BC-E6A2-2245-AE40-3AE64B53C314}" sibTransId="{9B89AD69-B298-9949-998A-FF1EDB913BF9}"/>
    <dgm:cxn modelId="{7ECDEDBD-52C4-0044-A418-4545924BB5EE}" srcId="{B0C80CF0-F3E4-F74D-9AFB-5D4304BF532C}" destId="{C9A26520-53A3-CF40-9FCD-00E3D0D6C4F7}" srcOrd="3" destOrd="0" parTransId="{2BCB713C-85EE-BE43-9EE9-B85E976F0FE1}" sibTransId="{FA0C77DB-FED7-C640-BA59-1494F1D3F2D6}"/>
    <dgm:cxn modelId="{5093E4BE-9322-904D-AA66-85A64829EF7F}" type="presOf" srcId="{C9A26520-53A3-CF40-9FCD-00E3D0D6C4F7}" destId="{BEDCC15E-3F4B-DC45-9B95-B4055C8915EA}" srcOrd="0" destOrd="0" presId="urn:microsoft.com/office/officeart/2005/8/layout/process2"/>
    <dgm:cxn modelId="{FEFEEDC9-8C3F-D34F-8A2A-4CD9DEF5F439}" type="presOf" srcId="{9B89AD69-B298-9949-998A-FF1EDB913BF9}" destId="{340177C6-D338-A741-B9D0-DDC217826CE4}" srcOrd="1" destOrd="0" presId="urn:microsoft.com/office/officeart/2005/8/layout/process2"/>
    <dgm:cxn modelId="{2F3AF5D7-0F79-CE44-9CA7-966E4AFF97C8}" type="presOf" srcId="{92C3FE1B-9B1A-924E-ADA2-EDAB18C45723}" destId="{FFEC8922-A21A-8C48-A38B-978FE916FFB7}" srcOrd="1" destOrd="0" presId="urn:microsoft.com/office/officeart/2005/8/layout/process2"/>
    <dgm:cxn modelId="{C1A0B8E1-C5A3-AF40-8E17-400A4B8DB02B}" type="presOf" srcId="{FA0C77DB-FED7-C640-BA59-1494F1D3F2D6}" destId="{8107F62B-D073-6F45-BF89-41FCAB129B1B}" srcOrd="1" destOrd="0" presId="urn:microsoft.com/office/officeart/2005/8/layout/process2"/>
    <dgm:cxn modelId="{61569DF6-BC63-584C-B005-306840991B1E}" type="presOf" srcId="{3F4F4083-231F-DA47-8BE8-FE6E02905DD9}" destId="{88568E25-AD15-B643-B2D6-CD6D48DF88E8}" srcOrd="0" destOrd="0" presId="urn:microsoft.com/office/officeart/2005/8/layout/process2"/>
    <dgm:cxn modelId="{AFBD8DFA-EC68-A24F-80F9-6CB3BC01E80A}" type="presOf" srcId="{B0C80CF0-F3E4-F74D-9AFB-5D4304BF532C}" destId="{52C65525-74D0-034C-87A5-99D847BF2CBF}" srcOrd="0" destOrd="0" presId="urn:microsoft.com/office/officeart/2005/8/layout/process2"/>
    <dgm:cxn modelId="{595A4A21-43CC-D94D-8761-BB0CAB53256D}" type="presParOf" srcId="{52C65525-74D0-034C-87A5-99D847BF2CBF}" destId="{88568E25-AD15-B643-B2D6-CD6D48DF88E8}" srcOrd="0" destOrd="0" presId="urn:microsoft.com/office/officeart/2005/8/layout/process2"/>
    <dgm:cxn modelId="{9ECA5E4B-86F7-6D4C-8CD1-95EC5D243606}" type="presParOf" srcId="{52C65525-74D0-034C-87A5-99D847BF2CBF}" destId="{01BDB9A4-33EF-8A42-8BE0-094D334CC9E8}" srcOrd="1" destOrd="0" presId="urn:microsoft.com/office/officeart/2005/8/layout/process2"/>
    <dgm:cxn modelId="{B862C462-D789-0D4C-8151-75F849A0686E}" type="presParOf" srcId="{01BDB9A4-33EF-8A42-8BE0-094D334CC9E8}" destId="{340177C6-D338-A741-B9D0-DDC217826CE4}" srcOrd="0" destOrd="0" presId="urn:microsoft.com/office/officeart/2005/8/layout/process2"/>
    <dgm:cxn modelId="{9EB64E01-31FD-1C4C-9D53-CEF1A2FA9339}" type="presParOf" srcId="{52C65525-74D0-034C-87A5-99D847BF2CBF}" destId="{C478CEC1-31A3-BD4D-82B2-4A359CF94224}" srcOrd="2" destOrd="0" presId="urn:microsoft.com/office/officeart/2005/8/layout/process2"/>
    <dgm:cxn modelId="{834BB236-A8D9-774A-9F91-B403DE33B428}" type="presParOf" srcId="{52C65525-74D0-034C-87A5-99D847BF2CBF}" destId="{FD6D5033-4F03-7B42-B61F-2ED67D837EE3}" srcOrd="3" destOrd="0" presId="urn:microsoft.com/office/officeart/2005/8/layout/process2"/>
    <dgm:cxn modelId="{78E57DB4-F25C-A148-97CC-7ADBA5ED0EAC}" type="presParOf" srcId="{FD6D5033-4F03-7B42-B61F-2ED67D837EE3}" destId="{D7D00A38-F546-E84B-8D53-4AD1472B1F3C}" srcOrd="0" destOrd="0" presId="urn:microsoft.com/office/officeart/2005/8/layout/process2"/>
    <dgm:cxn modelId="{9BAF4969-59D4-9D43-BE47-E4469213C022}" type="presParOf" srcId="{52C65525-74D0-034C-87A5-99D847BF2CBF}" destId="{9752A103-79AB-D849-BFFF-F5A659747C89}" srcOrd="4" destOrd="0" presId="urn:microsoft.com/office/officeart/2005/8/layout/process2"/>
    <dgm:cxn modelId="{C5441733-4D14-FB47-88FE-DDB3795577D1}" type="presParOf" srcId="{52C65525-74D0-034C-87A5-99D847BF2CBF}" destId="{4FF46240-07A0-5D40-BA75-4E69EB8DA6DA}" srcOrd="5" destOrd="0" presId="urn:microsoft.com/office/officeart/2005/8/layout/process2"/>
    <dgm:cxn modelId="{046E0037-9D89-5E4C-8163-7DF5CFC6E33C}" type="presParOf" srcId="{4FF46240-07A0-5D40-BA75-4E69EB8DA6DA}" destId="{FFEC8922-A21A-8C48-A38B-978FE916FFB7}" srcOrd="0" destOrd="0" presId="urn:microsoft.com/office/officeart/2005/8/layout/process2"/>
    <dgm:cxn modelId="{970CD6A0-50DB-1D4B-8E78-B624D8F0E6C4}" type="presParOf" srcId="{52C65525-74D0-034C-87A5-99D847BF2CBF}" destId="{BEDCC15E-3F4B-DC45-9B95-B4055C8915EA}" srcOrd="6" destOrd="0" presId="urn:microsoft.com/office/officeart/2005/8/layout/process2"/>
    <dgm:cxn modelId="{C5CEAFB4-6E75-4847-BC84-0447954ECD9A}" type="presParOf" srcId="{52C65525-74D0-034C-87A5-99D847BF2CBF}" destId="{8A335ACD-FB73-8A41-9B61-2CB391224BDE}" srcOrd="7" destOrd="0" presId="urn:microsoft.com/office/officeart/2005/8/layout/process2"/>
    <dgm:cxn modelId="{D806FFEC-8EE9-C249-9EA0-1B76D172A022}" type="presParOf" srcId="{8A335ACD-FB73-8A41-9B61-2CB391224BDE}" destId="{8107F62B-D073-6F45-BF89-41FCAB129B1B}" srcOrd="0" destOrd="0" presId="urn:microsoft.com/office/officeart/2005/8/layout/process2"/>
    <dgm:cxn modelId="{FB89BFF4-7B29-3B4F-84B8-7B8DA843BEC9}" type="presParOf" srcId="{52C65525-74D0-034C-87A5-99D847BF2CBF}" destId="{E79F35D9-7741-F246-8F17-40777C5C758B}"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68E25-AD15-B643-B2D6-CD6D48DF88E8}">
      <dsp:nvSpPr>
        <dsp:cNvPr id="0" name=""/>
        <dsp:cNvSpPr/>
      </dsp:nvSpPr>
      <dsp:spPr>
        <a:xfrm>
          <a:off x="3389933" y="0"/>
          <a:ext cx="1317944" cy="430549"/>
        </a:xfrm>
        <a:prstGeom prst="rect">
          <a:avLst/>
        </a:prstGeom>
        <a:solidFill>
          <a:schemeClr val="accent3"/>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Text</a:t>
          </a:r>
          <a:endParaRPr lang="es-ES" sz="1200" kern="1200" dirty="0"/>
        </a:p>
      </dsp:txBody>
      <dsp:txXfrm>
        <a:off x="3389933" y="0"/>
        <a:ext cx="1317944" cy="430549"/>
      </dsp:txXfrm>
    </dsp:sp>
    <dsp:sp modelId="{01BDB9A4-33EF-8A42-8BE0-094D334CC9E8}">
      <dsp:nvSpPr>
        <dsp:cNvPr id="0" name=""/>
        <dsp:cNvSpPr/>
      </dsp:nvSpPr>
      <dsp:spPr>
        <a:xfrm rot="5400000">
          <a:off x="3952823" y="448669"/>
          <a:ext cx="192164" cy="219980"/>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dirty="0"/>
        </a:p>
      </dsp:txBody>
      <dsp:txXfrm rot="-5400000">
        <a:off x="3982911" y="462578"/>
        <a:ext cx="131988" cy="134515"/>
      </dsp:txXfrm>
    </dsp:sp>
    <dsp:sp modelId="{C478CEC1-31A3-BD4D-82B2-4A359CF94224}">
      <dsp:nvSpPr>
        <dsp:cNvPr id="0" name=""/>
        <dsp:cNvSpPr/>
      </dsp:nvSpPr>
      <dsp:spPr>
        <a:xfrm>
          <a:off x="3389933" y="686769"/>
          <a:ext cx="1317944" cy="424145"/>
        </a:xfrm>
        <a:prstGeom prst="rect">
          <a:avLst/>
        </a:prstGeom>
        <a:solidFill>
          <a:schemeClr val="accent3"/>
        </a:solidFill>
        <a:ln w="12700" cap="flat" cmpd="sng" algn="ctr">
          <a:solidFill>
            <a:schemeClr val="lt1">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Text</a:t>
          </a:r>
        </a:p>
      </dsp:txBody>
      <dsp:txXfrm>
        <a:off x="3389933" y="686769"/>
        <a:ext cx="1317944" cy="424145"/>
      </dsp:txXfrm>
    </dsp:sp>
    <dsp:sp modelId="{FD6D5033-4F03-7B42-B61F-2ED67D837EE3}">
      <dsp:nvSpPr>
        <dsp:cNvPr id="0" name=""/>
        <dsp:cNvSpPr/>
      </dsp:nvSpPr>
      <dsp:spPr>
        <a:xfrm rot="5400000">
          <a:off x="3948408" y="1134922"/>
          <a:ext cx="200995" cy="219980"/>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dirty="0"/>
        </a:p>
      </dsp:txBody>
      <dsp:txXfrm rot="-5400000">
        <a:off x="3982911" y="1144415"/>
        <a:ext cx="131988" cy="140697"/>
      </dsp:txXfrm>
    </dsp:sp>
    <dsp:sp modelId="{9752A103-79AB-D849-BFFF-F5A659747C89}">
      <dsp:nvSpPr>
        <dsp:cNvPr id="0" name=""/>
        <dsp:cNvSpPr/>
      </dsp:nvSpPr>
      <dsp:spPr>
        <a:xfrm>
          <a:off x="3389933" y="1378909"/>
          <a:ext cx="1317944" cy="416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Text</a:t>
          </a:r>
        </a:p>
      </dsp:txBody>
      <dsp:txXfrm>
        <a:off x="3389933" y="1378909"/>
        <a:ext cx="1317944" cy="416573"/>
      </dsp:txXfrm>
    </dsp:sp>
    <dsp:sp modelId="{4FF46240-07A0-5D40-BA75-4E69EB8DA6DA}">
      <dsp:nvSpPr>
        <dsp:cNvPr id="0" name=""/>
        <dsp:cNvSpPr/>
      </dsp:nvSpPr>
      <dsp:spPr>
        <a:xfrm rot="5358462">
          <a:off x="3956002" y="1814794"/>
          <a:ext cx="193965" cy="219980"/>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dirty="0"/>
        </a:p>
      </dsp:txBody>
      <dsp:txXfrm rot="-5400000">
        <a:off x="3986639" y="1827804"/>
        <a:ext cx="131988" cy="135776"/>
      </dsp:txXfrm>
    </dsp:sp>
    <dsp:sp modelId="{BEDCC15E-3F4B-DC45-9B95-B4055C8915EA}">
      <dsp:nvSpPr>
        <dsp:cNvPr id="0" name=""/>
        <dsp:cNvSpPr/>
      </dsp:nvSpPr>
      <dsp:spPr>
        <a:xfrm>
          <a:off x="3392164" y="2054085"/>
          <a:ext cx="1329691" cy="4075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1" kern="1200" dirty="0"/>
            <a:t>Text</a:t>
          </a:r>
        </a:p>
      </dsp:txBody>
      <dsp:txXfrm>
        <a:off x="3392164" y="2054085"/>
        <a:ext cx="1329691" cy="407564"/>
      </dsp:txXfrm>
    </dsp:sp>
    <dsp:sp modelId="{8A335ACD-FB73-8A41-9B61-2CB391224BDE}">
      <dsp:nvSpPr>
        <dsp:cNvPr id="0" name=""/>
        <dsp:cNvSpPr/>
      </dsp:nvSpPr>
      <dsp:spPr>
        <a:xfrm rot="10795080">
          <a:off x="1978734" y="1915361"/>
          <a:ext cx="1386255" cy="732766"/>
        </a:xfrm>
        <a:prstGeom prst="leftRightArrow">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s-ES" sz="3300" kern="1200" dirty="0"/>
        </a:p>
      </dsp:txBody>
      <dsp:txXfrm rot="10800000">
        <a:off x="2198564" y="2061757"/>
        <a:ext cx="1166425" cy="439660"/>
      </dsp:txXfrm>
    </dsp:sp>
    <dsp:sp modelId="{E79F35D9-7741-F246-8F17-40777C5C758B}">
      <dsp:nvSpPr>
        <dsp:cNvPr id="0" name=""/>
        <dsp:cNvSpPr/>
      </dsp:nvSpPr>
      <dsp:spPr>
        <a:xfrm>
          <a:off x="688072" y="2089049"/>
          <a:ext cx="1263486" cy="432001"/>
        </a:xfrm>
        <a:prstGeom prst="rect">
          <a:avLst/>
        </a:prstGeom>
        <a:solidFill>
          <a:schemeClr val="accent2"/>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ts val="0"/>
            </a:spcAft>
            <a:buNone/>
          </a:pPr>
          <a:r>
            <a:rPr lang="es-ES" sz="1200" b="1" kern="1200" dirty="0"/>
            <a:t>Text</a:t>
          </a:r>
          <a:br>
            <a:rPr lang="es-ES" sz="1200" b="1" kern="1200" dirty="0"/>
          </a:br>
          <a:r>
            <a:rPr lang="es-ES" sz="1200" b="1" kern="1200" dirty="0"/>
            <a:t>2 línies</a:t>
          </a:r>
        </a:p>
      </dsp:txBody>
      <dsp:txXfrm>
        <a:off x="688072" y="2089049"/>
        <a:ext cx="1263486" cy="4320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228E699-D537-FD49-AC91-98291D5A43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dirty="0"/>
          </a:p>
        </p:txBody>
      </p:sp>
      <p:sp>
        <p:nvSpPr>
          <p:cNvPr id="3" name="Marcador de fecha 2">
            <a:extLst>
              <a:ext uri="{FF2B5EF4-FFF2-40B4-BE49-F238E27FC236}">
                <a16:creationId xmlns:a16="http://schemas.microsoft.com/office/drawing/2014/main" id="{AED12BCE-042C-E241-9D93-01A19006A1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17C933-E8EB-4B4A-9BC4-91E9243FE579}" type="datetimeFigureOut">
              <a:rPr lang="ca-ES" smtClean="0"/>
              <a:t>5/7/2024</a:t>
            </a:fld>
            <a:endParaRPr lang="ca-ES" dirty="0"/>
          </a:p>
        </p:txBody>
      </p:sp>
      <p:sp>
        <p:nvSpPr>
          <p:cNvPr id="4" name="Marcador de pie de página 3">
            <a:extLst>
              <a:ext uri="{FF2B5EF4-FFF2-40B4-BE49-F238E27FC236}">
                <a16:creationId xmlns:a16="http://schemas.microsoft.com/office/drawing/2014/main" id="{2E239DEE-7454-9D46-80A2-DE73A7B373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dirty="0"/>
          </a:p>
        </p:txBody>
      </p:sp>
      <p:sp>
        <p:nvSpPr>
          <p:cNvPr id="5" name="Marcador de número de diapositiva 4">
            <a:extLst>
              <a:ext uri="{FF2B5EF4-FFF2-40B4-BE49-F238E27FC236}">
                <a16:creationId xmlns:a16="http://schemas.microsoft.com/office/drawing/2014/main" id="{C7CED874-0FC2-4147-8F8A-F858B39534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5DD256-4CBB-1046-B91E-907A17748C59}" type="slidenum">
              <a:rPr lang="ca-ES" smtClean="0"/>
              <a:t>‹Nº›</a:t>
            </a:fld>
            <a:endParaRPr lang="ca-ES" dirty="0"/>
          </a:p>
        </p:txBody>
      </p:sp>
    </p:spTree>
    <p:extLst>
      <p:ext uri="{BB962C8B-B14F-4D97-AF65-F5344CB8AC3E}">
        <p14:creationId xmlns:p14="http://schemas.microsoft.com/office/powerpoint/2010/main" val="1210526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88E4F-52AA-3F4D-91E5-A193458F9958}" type="datetimeFigureOut">
              <a:rPr lang="es-ES" smtClean="0"/>
              <a:t>05/07/2024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72DC7-47C6-F84B-87B2-6454331D2666}" type="slidenum">
              <a:rPr lang="es-ES" smtClean="0"/>
              <a:t>‹Nº›</a:t>
            </a:fld>
            <a:endParaRPr lang="es-ES" dirty="0"/>
          </a:p>
        </p:txBody>
      </p:sp>
    </p:spTree>
    <p:extLst>
      <p:ext uri="{BB962C8B-B14F-4D97-AF65-F5344CB8AC3E}">
        <p14:creationId xmlns:p14="http://schemas.microsoft.com/office/powerpoint/2010/main" val="1662504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En acabar la presentació, esborreu aquesta diapositiva</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a:t>
            </a:fld>
            <a:endParaRPr lang="es-ES" dirty="0"/>
          </a:p>
        </p:txBody>
      </p:sp>
    </p:spTree>
    <p:extLst>
      <p:ext uri="{BB962C8B-B14F-4D97-AF65-F5344CB8AC3E}">
        <p14:creationId xmlns:p14="http://schemas.microsoft.com/office/powerpoint/2010/main" val="601577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Cliqueu sobre la icona per introduir el vídeo.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20</a:t>
            </a:fld>
            <a:endParaRPr lang="es-ES" dirty="0"/>
          </a:p>
        </p:txBody>
      </p:sp>
    </p:spTree>
    <p:extLst>
      <p:ext uri="{BB962C8B-B14F-4D97-AF65-F5344CB8AC3E}">
        <p14:creationId xmlns:p14="http://schemas.microsoft.com/office/powerpoint/2010/main" val="4222656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Cliqueu sobre la icona per introduir el vídeo.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21</a:t>
            </a:fld>
            <a:endParaRPr lang="es-ES" dirty="0"/>
          </a:p>
        </p:txBody>
      </p:sp>
    </p:spTree>
    <p:extLst>
      <p:ext uri="{BB962C8B-B14F-4D97-AF65-F5344CB8AC3E}">
        <p14:creationId xmlns:p14="http://schemas.microsoft.com/office/powerpoint/2010/main" val="191100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Diapositiva d’exemple. </a:t>
            </a:r>
          </a:p>
          <a:p>
            <a:r>
              <a:rPr lang="ca-ES" sz="1200" kern="1200" dirty="0">
                <a:solidFill>
                  <a:schemeClr val="tx1"/>
                </a:solidFill>
                <a:effectLst/>
                <a:latin typeface="+mn-lt"/>
                <a:ea typeface="+mn-ea"/>
                <a:cs typeface="+mn-cs"/>
              </a:rPr>
              <a:t>Es recomana utilitzar el patró “títol + foto horitzontal” perquè la imatge ocupi l’ample complet. </a:t>
            </a:r>
          </a:p>
          <a:p>
            <a:r>
              <a:rPr lang="ca-ES" sz="1200" kern="1200" dirty="0">
                <a:solidFill>
                  <a:schemeClr val="tx1"/>
                </a:solidFill>
                <a:effectLst/>
                <a:latin typeface="+mn-lt"/>
                <a:ea typeface="+mn-ea"/>
                <a:cs typeface="+mn-cs"/>
              </a:rPr>
              <a:t>També es pot esborrar la imatge d’exemple i tot seguit introduir una nova imatge.</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22</a:t>
            </a:fld>
            <a:endParaRPr lang="es-ES" dirty="0"/>
          </a:p>
        </p:txBody>
      </p:sp>
    </p:spTree>
    <p:extLst>
      <p:ext uri="{BB962C8B-B14F-4D97-AF65-F5344CB8AC3E}">
        <p14:creationId xmlns:p14="http://schemas.microsoft.com/office/powerpoint/2010/main" val="95671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Diapositiva d’exemple. </a:t>
            </a:r>
          </a:p>
          <a:p>
            <a:r>
              <a:rPr lang="ca-ES" sz="1200" kern="1200" dirty="0">
                <a:solidFill>
                  <a:schemeClr val="tx1"/>
                </a:solidFill>
                <a:effectLst/>
                <a:latin typeface="+mn-lt"/>
                <a:ea typeface="+mn-ea"/>
                <a:cs typeface="+mn-cs"/>
              </a:rPr>
              <a:t>Es recomana utilitzar el patró “títol + foto horitzontal” perquè la imatge ocupi l’ample complet. </a:t>
            </a:r>
          </a:p>
          <a:p>
            <a:r>
              <a:rPr lang="ca-ES" sz="1200" kern="1200" dirty="0">
                <a:solidFill>
                  <a:schemeClr val="tx1"/>
                </a:solidFill>
                <a:effectLst/>
                <a:latin typeface="+mn-lt"/>
                <a:ea typeface="+mn-ea"/>
                <a:cs typeface="+mn-cs"/>
              </a:rPr>
              <a:t>També es pot esborrar la imatge d’exemple i tot seguit introduir una nova imatge. </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23</a:t>
            </a:fld>
            <a:endParaRPr lang="es-ES" dirty="0"/>
          </a:p>
        </p:txBody>
      </p:sp>
    </p:spTree>
    <p:extLst>
      <p:ext uri="{BB962C8B-B14F-4D97-AF65-F5344CB8AC3E}">
        <p14:creationId xmlns:p14="http://schemas.microsoft.com/office/powerpoint/2010/main" val="190597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Diapositiva d’exemple. </a:t>
            </a:r>
          </a:p>
          <a:p>
            <a:r>
              <a:rPr lang="ca-ES" sz="1200" kern="1200" dirty="0">
                <a:solidFill>
                  <a:schemeClr val="tx1"/>
                </a:solidFill>
                <a:effectLst/>
                <a:latin typeface="+mn-lt"/>
                <a:ea typeface="+mn-ea"/>
                <a:cs typeface="+mn-cs"/>
              </a:rPr>
              <a:t>Es recomana utilitzar el patró “títol + foto horitzontal” perquè la imatge ocupi l’ample complet. </a:t>
            </a:r>
          </a:p>
          <a:p>
            <a:r>
              <a:rPr lang="ca-ES" sz="1200" kern="1200" dirty="0">
                <a:solidFill>
                  <a:schemeClr val="tx1"/>
                </a:solidFill>
                <a:effectLst/>
                <a:latin typeface="+mn-lt"/>
                <a:ea typeface="+mn-ea"/>
                <a:cs typeface="+mn-cs"/>
              </a:rPr>
              <a:t>També es pot esborrar la imatge d’exemple i tot seguit introduir una nova imatge. </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24</a:t>
            </a:fld>
            <a:endParaRPr lang="es-ES" dirty="0"/>
          </a:p>
        </p:txBody>
      </p:sp>
    </p:spTree>
    <p:extLst>
      <p:ext uri="{BB962C8B-B14F-4D97-AF65-F5344CB8AC3E}">
        <p14:creationId xmlns:p14="http://schemas.microsoft.com/office/powerpoint/2010/main" val="4279390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l'alt desitjat. </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28</a:t>
            </a:fld>
            <a:endParaRPr lang="es-ES" dirty="0"/>
          </a:p>
        </p:txBody>
      </p:sp>
    </p:spTree>
    <p:extLst>
      <p:ext uri="{BB962C8B-B14F-4D97-AF65-F5344CB8AC3E}">
        <p14:creationId xmlns:p14="http://schemas.microsoft.com/office/powerpoint/2010/main" val="391317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l'alt desitjat.</a:t>
            </a:r>
          </a:p>
          <a:p>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p>
        </p:txBody>
      </p:sp>
      <p:sp>
        <p:nvSpPr>
          <p:cNvPr id="4" name="Marcador de número de diapositiva 3"/>
          <p:cNvSpPr>
            <a:spLocks noGrp="1"/>
          </p:cNvSpPr>
          <p:nvPr>
            <p:ph type="sldNum" sz="quarter" idx="5"/>
          </p:nvPr>
        </p:nvSpPr>
        <p:spPr/>
        <p:txBody>
          <a:bodyPr/>
          <a:lstStyle/>
          <a:p>
            <a:fld id="{38572DC7-47C6-F84B-87B2-6454331D2666}" type="slidenum">
              <a:rPr lang="es-ES" smtClean="0"/>
              <a:t>29</a:t>
            </a:fld>
            <a:endParaRPr lang="es-ES" dirty="0"/>
          </a:p>
        </p:txBody>
      </p:sp>
    </p:spTree>
    <p:extLst>
      <p:ext uri="{BB962C8B-B14F-4D97-AF65-F5344CB8AC3E}">
        <p14:creationId xmlns:p14="http://schemas.microsoft.com/office/powerpoint/2010/main" val="1013565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blava. </a:t>
            </a:r>
          </a:p>
          <a:p>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30</a:t>
            </a:fld>
            <a:endParaRPr lang="es-ES" dirty="0"/>
          </a:p>
        </p:txBody>
      </p:sp>
    </p:spTree>
    <p:extLst>
      <p:ext uri="{BB962C8B-B14F-4D97-AF65-F5344CB8AC3E}">
        <p14:creationId xmlns:p14="http://schemas.microsoft.com/office/powerpoint/2010/main" val="58982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Les icones utilitzades són un exemple. Al final del document trobareu més icones.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34</a:t>
            </a:fld>
            <a:endParaRPr lang="es-ES" dirty="0"/>
          </a:p>
        </p:txBody>
      </p:sp>
    </p:spTree>
    <p:extLst>
      <p:ext uri="{BB962C8B-B14F-4D97-AF65-F5344CB8AC3E}">
        <p14:creationId xmlns:p14="http://schemas.microsoft.com/office/powerpoint/2010/main" val="1261719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572DC7-47C6-F84B-87B2-6454331D2666}" type="slidenum">
              <a:rPr lang="es-ES" smtClean="0"/>
              <a:t>36</a:t>
            </a:fld>
            <a:endParaRPr lang="es-ES" dirty="0"/>
          </a:p>
        </p:txBody>
      </p:sp>
    </p:spTree>
    <p:extLst>
      <p:ext uri="{BB962C8B-B14F-4D97-AF65-F5344CB8AC3E}">
        <p14:creationId xmlns:p14="http://schemas.microsoft.com/office/powerpoint/2010/main" val="357878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blava.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3</a:t>
            </a:fld>
            <a:endParaRPr lang="es-ES" dirty="0"/>
          </a:p>
        </p:txBody>
      </p:sp>
    </p:spTree>
    <p:extLst>
      <p:ext uri="{BB962C8B-B14F-4D97-AF65-F5344CB8AC3E}">
        <p14:creationId xmlns:p14="http://schemas.microsoft.com/office/powerpoint/2010/main" val="2742564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Per mantenir el disseny de la gràfica es poden editar les dades d’Excel.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&gt; Editar dades Excel</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37</a:t>
            </a:fld>
            <a:endParaRPr lang="es-ES" dirty="0"/>
          </a:p>
        </p:txBody>
      </p:sp>
    </p:spTree>
    <p:extLst>
      <p:ext uri="{BB962C8B-B14F-4D97-AF65-F5344CB8AC3E}">
        <p14:creationId xmlns:p14="http://schemas.microsoft.com/office/powerpoint/2010/main" val="3570279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Per mantenir el disseny de la gràfica es poden editar les dades d’Excel.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&gt; Editar dades Excel</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38</a:t>
            </a:fld>
            <a:endParaRPr lang="es-ES" dirty="0"/>
          </a:p>
        </p:txBody>
      </p:sp>
    </p:spTree>
    <p:extLst>
      <p:ext uri="{BB962C8B-B14F-4D97-AF65-F5344CB8AC3E}">
        <p14:creationId xmlns:p14="http://schemas.microsoft.com/office/powerpoint/2010/main" val="4279086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Per mantenir el disseny de la taula es poden editar les dades d’Excel.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&gt; Editar dades Excel</a:t>
            </a:r>
            <a:endParaRPr lang="es-ES" sz="1200" kern="1200" dirty="0">
              <a:solidFill>
                <a:schemeClr val="tx1"/>
              </a:solidFill>
              <a:effectLst/>
              <a:latin typeface="+mn-lt"/>
              <a:ea typeface="+mn-ea"/>
              <a:cs typeface="+mn-cs"/>
            </a:endParaRPr>
          </a:p>
          <a:p>
            <a:endParaRPr lang="ca-ES" dirty="0"/>
          </a:p>
        </p:txBody>
      </p:sp>
      <p:sp>
        <p:nvSpPr>
          <p:cNvPr id="4" name="Marcador de número de diapositiva 3"/>
          <p:cNvSpPr>
            <a:spLocks noGrp="1"/>
          </p:cNvSpPr>
          <p:nvPr>
            <p:ph type="sldNum" sz="quarter" idx="5"/>
          </p:nvPr>
        </p:nvSpPr>
        <p:spPr/>
        <p:txBody>
          <a:bodyPr/>
          <a:lstStyle/>
          <a:p>
            <a:fld id="{38572DC7-47C6-F84B-87B2-6454331D2666}" type="slidenum">
              <a:rPr lang="es-ES" smtClean="0"/>
              <a:t>39</a:t>
            </a:fld>
            <a:endParaRPr lang="es-ES" dirty="0"/>
          </a:p>
        </p:txBody>
      </p:sp>
    </p:spTree>
    <p:extLst>
      <p:ext uri="{BB962C8B-B14F-4D97-AF65-F5344CB8AC3E}">
        <p14:creationId xmlns:p14="http://schemas.microsoft.com/office/powerpoint/2010/main" val="3906575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Aquest diagrama és un exemple perquè vegeu com cal utilitzar els colors i els textos corporatius.</a:t>
            </a:r>
            <a:r>
              <a:rPr lang="es-ES" dirty="0">
                <a:effectLst/>
              </a:rPr>
              <a:t> </a:t>
            </a:r>
            <a:endParaRPr lang="ca-ES" dirty="0"/>
          </a:p>
        </p:txBody>
      </p:sp>
      <p:sp>
        <p:nvSpPr>
          <p:cNvPr id="4" name="Marcador de número de diapositiva 3"/>
          <p:cNvSpPr>
            <a:spLocks noGrp="1"/>
          </p:cNvSpPr>
          <p:nvPr>
            <p:ph type="sldNum" sz="quarter" idx="5"/>
          </p:nvPr>
        </p:nvSpPr>
        <p:spPr/>
        <p:txBody>
          <a:bodyPr/>
          <a:lstStyle/>
          <a:p>
            <a:fld id="{38572DC7-47C6-F84B-87B2-6454331D2666}" type="slidenum">
              <a:rPr lang="es-ES" smtClean="0"/>
              <a:t>40</a:t>
            </a:fld>
            <a:endParaRPr lang="es-ES" dirty="0"/>
          </a:p>
        </p:txBody>
      </p:sp>
    </p:spTree>
    <p:extLst>
      <p:ext uri="{BB962C8B-B14F-4D97-AF65-F5344CB8AC3E}">
        <p14:creationId xmlns:p14="http://schemas.microsoft.com/office/powerpoint/2010/main" val="3591862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blava.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6</a:t>
            </a:fld>
            <a:endParaRPr lang="es-ES" dirty="0"/>
          </a:p>
        </p:txBody>
      </p:sp>
    </p:spTree>
    <p:extLst>
      <p:ext uri="{BB962C8B-B14F-4D97-AF65-F5344CB8AC3E}">
        <p14:creationId xmlns:p14="http://schemas.microsoft.com/office/powerpoint/2010/main" val="148968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verda.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8</a:t>
            </a:fld>
            <a:endParaRPr lang="es-ES" dirty="0"/>
          </a:p>
        </p:txBody>
      </p:sp>
    </p:spTree>
    <p:extLst>
      <p:ext uri="{BB962C8B-B14F-4D97-AF65-F5344CB8AC3E}">
        <p14:creationId xmlns:p14="http://schemas.microsoft.com/office/powerpoint/2010/main" val="418055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verda.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11</a:t>
            </a:fld>
            <a:endParaRPr lang="es-ES" dirty="0"/>
          </a:p>
        </p:txBody>
      </p:sp>
    </p:spTree>
    <p:extLst>
      <p:ext uri="{BB962C8B-B14F-4D97-AF65-F5344CB8AC3E}">
        <p14:creationId xmlns:p14="http://schemas.microsoft.com/office/powerpoint/2010/main" val="260256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lila.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13</a:t>
            </a:fld>
            <a:endParaRPr lang="es-ES" dirty="0"/>
          </a:p>
        </p:txBody>
      </p:sp>
    </p:spTree>
    <p:extLst>
      <p:ext uri="{BB962C8B-B14F-4D97-AF65-F5344CB8AC3E}">
        <p14:creationId xmlns:p14="http://schemas.microsoft.com/office/powerpoint/2010/main" val="20022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l’alçària de la franja lila.</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Després feu clic amb el botó dret del ratolí i en el menú desplegable seleccioneu “Envieu-la al fons”.</a:t>
            </a:r>
          </a:p>
          <a:p>
            <a:pPr marL="0" marR="0" lvl="0" indent="0" algn="l" defTabSz="914400" rtl="0" eaLnBrk="1" fontAlgn="auto" latinLnBrk="0" hangingPunct="1">
              <a:lnSpc>
                <a:spcPct val="100000"/>
              </a:lnSpc>
              <a:spcBef>
                <a:spcPts val="0"/>
              </a:spcBef>
              <a:spcAft>
                <a:spcPts val="0"/>
              </a:spcAft>
              <a:buClrTx/>
              <a:buSzTx/>
              <a:buFontTx/>
              <a:buNone/>
              <a:tabLst/>
              <a:defRPr/>
            </a:pPr>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16</a:t>
            </a:fld>
            <a:endParaRPr lang="es-ES" dirty="0"/>
          </a:p>
        </p:txBody>
      </p:sp>
    </p:spTree>
    <p:extLst>
      <p:ext uri="{BB962C8B-B14F-4D97-AF65-F5344CB8AC3E}">
        <p14:creationId xmlns:p14="http://schemas.microsoft.com/office/powerpoint/2010/main" val="92692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b="1" kern="1200" dirty="0">
                <a:solidFill>
                  <a:schemeClr val="tx1"/>
                </a:solidFill>
                <a:effectLst/>
                <a:latin typeface="+mn-lt"/>
                <a:ea typeface="+mn-ea"/>
                <a:cs typeface="+mn-cs"/>
              </a:rPr>
              <a:t>Per canviar la imatge</a:t>
            </a:r>
            <a:r>
              <a:rPr lang="ca-ES" sz="1200"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Botó dret, canviar la imatge &gt; des d’un arxiu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Trieu la imatge que teniu al vostre ordinador &gt; Inserir </a:t>
            </a:r>
            <a:endParaRPr lang="es-ES" sz="1200" kern="1200" dirty="0">
              <a:solidFill>
                <a:schemeClr val="tx1"/>
              </a:solidFill>
              <a:effectLst/>
              <a:latin typeface="+mn-lt"/>
              <a:ea typeface="+mn-ea"/>
              <a:cs typeface="+mn-cs"/>
            </a:endParaRPr>
          </a:p>
          <a:p>
            <a:r>
              <a:rPr lang="ca-ES" sz="1200" kern="1200" dirty="0">
                <a:solidFill>
                  <a:schemeClr val="tx1"/>
                </a:solidFill>
                <a:effectLst/>
                <a:latin typeface="+mn-lt"/>
                <a:ea typeface="+mn-ea"/>
                <a:cs typeface="+mn-cs"/>
              </a:rPr>
              <a:t>Si la imatge triada té un altre format, podeu adaptar-la arrossegant qualsevol dels extrems fins a ocupar l'alt desitjat. </a:t>
            </a:r>
          </a:p>
          <a:p>
            <a:r>
              <a:rPr lang="ca-ES" sz="1200" kern="1200" dirty="0">
                <a:solidFill>
                  <a:schemeClr val="tx1"/>
                </a:solidFill>
                <a:effectLst/>
                <a:latin typeface="+mn-lt"/>
                <a:ea typeface="+mn-ea"/>
                <a:cs typeface="+mn-cs"/>
              </a:rPr>
              <a:t>Per mantenir la proporció de la imatge manteniu la tecla Majúscules polsada a la vegada que arrossegueu qualsevol dels extrems dret o esquerre de la imatge (no arrossegueu pels punts centrals).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17</a:t>
            </a:fld>
            <a:endParaRPr lang="es-ES" dirty="0"/>
          </a:p>
        </p:txBody>
      </p:sp>
    </p:spTree>
    <p:extLst>
      <p:ext uri="{BB962C8B-B14F-4D97-AF65-F5344CB8AC3E}">
        <p14:creationId xmlns:p14="http://schemas.microsoft.com/office/powerpoint/2010/main" val="1217266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sz="1200" kern="1200" dirty="0">
                <a:solidFill>
                  <a:schemeClr val="tx1"/>
                </a:solidFill>
                <a:effectLst/>
                <a:latin typeface="+mn-lt"/>
                <a:ea typeface="+mn-ea"/>
                <a:cs typeface="+mn-cs"/>
              </a:rPr>
              <a:t>Les icones utilitzades són un exemple. Al final del document trobareu més icones.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572DC7-47C6-F84B-87B2-6454331D2666}" type="slidenum">
              <a:rPr lang="es-ES" smtClean="0"/>
              <a:t>19</a:t>
            </a:fld>
            <a:endParaRPr lang="es-ES" dirty="0"/>
          </a:p>
        </p:txBody>
      </p:sp>
    </p:spTree>
    <p:extLst>
      <p:ext uri="{BB962C8B-B14F-4D97-AF65-F5344CB8AC3E}">
        <p14:creationId xmlns:p14="http://schemas.microsoft.com/office/powerpoint/2010/main" val="188777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àgina en blanc">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42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portada Docència + fot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9E119A-0170-5D46-9897-2262A16E59BA}"/>
              </a:ext>
            </a:extLst>
          </p:cNvPr>
          <p:cNvSpPr/>
          <p:nvPr userDrawn="1"/>
        </p:nvSpPr>
        <p:spPr>
          <a:xfrm flipH="1">
            <a:off x="3095625" y="1023938"/>
            <a:ext cx="6048374" cy="3492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1" y="1023938"/>
            <a:ext cx="2447925" cy="3492500"/>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del ratolí i en el menú desplegable seleccioneu “Envieu-la al fons”.</a:t>
            </a:r>
          </a:p>
        </p:txBody>
      </p:sp>
      <p:sp>
        <p:nvSpPr>
          <p:cNvPr id="19" name="Marcador de texto 2">
            <a:extLst>
              <a:ext uri="{FF2B5EF4-FFF2-40B4-BE49-F238E27FC236}">
                <a16:creationId xmlns:a16="http://schemas.microsoft.com/office/drawing/2014/main" id="{6CA93972-E227-6345-B428-E30410D9AAE1}"/>
              </a:ext>
            </a:extLst>
          </p:cNvPr>
          <p:cNvSpPr>
            <a:spLocks noGrp="1"/>
          </p:cNvSpPr>
          <p:nvPr>
            <p:ph type="body" sz="quarter" idx="17" hasCustomPrompt="1"/>
          </p:nvPr>
        </p:nvSpPr>
        <p:spPr>
          <a:xfrm>
            <a:off x="3887788" y="2276704"/>
            <a:ext cx="4313218"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3887788" y="2652689"/>
            <a:ext cx="4313218" cy="398938"/>
          </a:xfrm>
          <a:prstGeom prst="rect">
            <a:avLst/>
          </a:prstGeom>
        </p:spPr>
        <p:txBody>
          <a:bodyPr lIns="0">
            <a:noAutofit/>
          </a:bodyPr>
          <a:lstStyle>
            <a:lvl1pPr marL="0" indent="0">
              <a:spcBef>
                <a:spcPts val="0"/>
              </a:spcBef>
              <a:buNone/>
              <a:defRPr lang="es-ES" sz="2400" b="1" kern="1200" dirty="0">
                <a:solidFill>
                  <a:schemeClr val="tx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Tree>
    <p:extLst>
      <p:ext uri="{BB962C8B-B14F-4D97-AF65-F5344CB8AC3E}">
        <p14:creationId xmlns:p14="http://schemas.microsoft.com/office/powerpoint/2010/main" val="1268711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amb Patrocinad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29DD650-4EA3-D14E-9D41-88218C658DFC}"/>
              </a:ext>
            </a:extLst>
          </p:cNvPr>
          <p:cNvSpPr/>
          <p:nvPr userDrawn="1"/>
        </p:nvSpPr>
        <p:spPr>
          <a:xfrm>
            <a:off x="0" y="1023938"/>
            <a:ext cx="9144000" cy="41426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00" dirty="0"/>
          </a:p>
        </p:txBody>
      </p:sp>
      <p:pic>
        <p:nvPicPr>
          <p:cNvPr id="7" name="Imagen 6" descr="Imagen que contiene dibujo&#10;&#10;Descripción generada automáticamente">
            <a:extLst>
              <a:ext uri="{FF2B5EF4-FFF2-40B4-BE49-F238E27FC236}">
                <a16:creationId xmlns:a16="http://schemas.microsoft.com/office/drawing/2014/main" id="{17B44868-E14E-B94B-ADC7-5C25627EB4E1}"/>
              </a:ext>
            </a:extLst>
          </p:cNvPr>
          <p:cNvPicPr>
            <a:picLocks noChangeAspect="1"/>
          </p:cNvPicPr>
          <p:nvPr userDrawn="1"/>
        </p:nvPicPr>
        <p:blipFill>
          <a:blip r:embed="rId2"/>
          <a:stretch>
            <a:fillRect/>
          </a:stretch>
        </p:blipFill>
        <p:spPr>
          <a:xfrm>
            <a:off x="287338" y="231775"/>
            <a:ext cx="650225" cy="464911"/>
          </a:xfrm>
          <a:prstGeom prst="rect">
            <a:avLst/>
          </a:prstGeom>
        </p:spPr>
      </p:pic>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664398" y="1645582"/>
            <a:ext cx="6454775"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presentació</a:t>
            </a:r>
            <a:endParaRPr lang="es-ES" dirty="0"/>
          </a:p>
        </p:txBody>
      </p:sp>
      <p:sp>
        <p:nvSpPr>
          <p:cNvPr id="17" name="Marcador de texto 4">
            <a:extLst>
              <a:ext uri="{FF2B5EF4-FFF2-40B4-BE49-F238E27FC236}">
                <a16:creationId xmlns:a16="http://schemas.microsoft.com/office/drawing/2014/main" id="{C6C6F595-4FF9-5047-9C5C-4C1A5D7378B3}"/>
              </a:ext>
            </a:extLst>
          </p:cNvPr>
          <p:cNvSpPr>
            <a:spLocks noGrp="1"/>
          </p:cNvSpPr>
          <p:nvPr>
            <p:ph type="body" sz="quarter" idx="18" hasCustomPrompt="1"/>
          </p:nvPr>
        </p:nvSpPr>
        <p:spPr>
          <a:xfrm>
            <a:off x="1664398" y="2148285"/>
            <a:ext cx="6454775" cy="869746"/>
          </a:xfrm>
          <a:prstGeom prst="rect">
            <a:avLst/>
          </a:prstGeom>
        </p:spPr>
        <p:txBody>
          <a:bodyPr lIns="0">
            <a:noAutofit/>
          </a:bodyPr>
          <a:lstStyle>
            <a:lvl1pPr marL="0" indent="0">
              <a:spcBef>
                <a:spcPts val="0"/>
              </a:spcBef>
              <a:buNone/>
              <a:defRPr lang="es-ES" sz="3000" b="0" kern="1200" dirty="0">
                <a:solidFill>
                  <a:schemeClr val="bg1"/>
                </a:solidFill>
                <a:latin typeface="+mn-lt"/>
                <a:ea typeface="+mn-ea"/>
                <a:cs typeface="+mn-cs"/>
              </a:defRPr>
            </a:lvl1pPr>
          </a:lstStyle>
          <a:p>
            <a:pPr lvl="0"/>
            <a:r>
              <a:rPr lang="es-ES" dirty="0" err="1"/>
              <a:t>Subtítol</a:t>
            </a:r>
            <a:r>
              <a:rPr lang="es-ES" dirty="0"/>
              <a:t> de la </a:t>
            </a:r>
            <a:r>
              <a:rPr lang="es-ES" dirty="0" err="1"/>
              <a:t>presentació</a:t>
            </a:r>
            <a:br>
              <a:rPr lang="es-ES" dirty="0"/>
            </a:br>
            <a:r>
              <a:rPr lang="es-ES" dirty="0" err="1"/>
              <a:t>fins</a:t>
            </a:r>
            <a:r>
              <a:rPr lang="es-ES" dirty="0"/>
              <a:t> a </a:t>
            </a:r>
            <a:r>
              <a:rPr lang="es-ES" dirty="0" err="1"/>
              <a:t>dues</a:t>
            </a:r>
            <a:r>
              <a:rPr lang="es-ES" dirty="0"/>
              <a:t> </a:t>
            </a:r>
            <a:r>
              <a:rPr lang="es-ES" dirty="0" err="1"/>
              <a:t>línies</a:t>
            </a:r>
            <a:r>
              <a:rPr lang="es-ES" dirty="0"/>
              <a:t> de </a:t>
            </a:r>
            <a:r>
              <a:rPr lang="es-ES" dirty="0" err="1"/>
              <a:t>text</a:t>
            </a:r>
            <a:endParaRPr lang="es-ES" dirty="0"/>
          </a:p>
        </p:txBody>
      </p:sp>
      <p:sp>
        <p:nvSpPr>
          <p:cNvPr id="20" name="Marcador de texto 9">
            <a:extLst>
              <a:ext uri="{FF2B5EF4-FFF2-40B4-BE49-F238E27FC236}">
                <a16:creationId xmlns:a16="http://schemas.microsoft.com/office/drawing/2014/main" id="{CC4CD7CE-A199-B344-BBF9-AD38F2B8DEAE}"/>
              </a:ext>
            </a:extLst>
          </p:cNvPr>
          <p:cNvSpPr>
            <a:spLocks noGrp="1"/>
          </p:cNvSpPr>
          <p:nvPr>
            <p:ph type="body" sz="quarter" idx="19" hasCustomPrompt="1"/>
          </p:nvPr>
        </p:nvSpPr>
        <p:spPr>
          <a:xfrm>
            <a:off x="1664398" y="3219984"/>
            <a:ext cx="4505706" cy="255037"/>
          </a:xfrm>
          <a:prstGeom prst="rect">
            <a:avLst/>
          </a:prstGeom>
        </p:spPr>
        <p:txBody>
          <a:bodyPr lIns="0">
            <a:normAutofit/>
          </a:bodyPr>
          <a:lstStyle>
            <a:lvl1pPr marL="0" indent="0">
              <a:spcBef>
                <a:spcPts val="0"/>
              </a:spcBef>
              <a:buNone/>
              <a:defRPr lang="es-ES" sz="1200" b="1" kern="1200" dirty="0">
                <a:solidFill>
                  <a:schemeClr val="bg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23" name="Marcador de texto 11">
            <a:extLst>
              <a:ext uri="{FF2B5EF4-FFF2-40B4-BE49-F238E27FC236}">
                <a16:creationId xmlns:a16="http://schemas.microsoft.com/office/drawing/2014/main" id="{32957661-B514-0E47-8879-D2C364350DD2}"/>
              </a:ext>
            </a:extLst>
          </p:cNvPr>
          <p:cNvSpPr>
            <a:spLocks noGrp="1"/>
          </p:cNvSpPr>
          <p:nvPr>
            <p:ph type="body" sz="quarter" idx="20" hasCustomPrompt="1"/>
          </p:nvPr>
        </p:nvSpPr>
        <p:spPr>
          <a:xfrm>
            <a:off x="1664398" y="3665527"/>
            <a:ext cx="4505706"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6" name="Marcador de texto 15">
            <a:extLst>
              <a:ext uri="{FF2B5EF4-FFF2-40B4-BE49-F238E27FC236}">
                <a16:creationId xmlns:a16="http://schemas.microsoft.com/office/drawing/2014/main" id="{ABAE219C-E2A4-364E-BE98-58A92AD4B030}"/>
              </a:ext>
            </a:extLst>
          </p:cNvPr>
          <p:cNvSpPr>
            <a:spLocks noGrp="1"/>
          </p:cNvSpPr>
          <p:nvPr>
            <p:ph type="body" sz="quarter" idx="21" hasCustomPrompt="1"/>
          </p:nvPr>
        </p:nvSpPr>
        <p:spPr>
          <a:xfrm>
            <a:off x="287338" y="4099148"/>
            <a:ext cx="944689" cy="512763"/>
          </a:xfrm>
          <a:prstGeom prst="rect">
            <a:avLst/>
          </a:prstGeom>
        </p:spPr>
        <p:txBody>
          <a:bodyPr lIns="0" tIns="0">
            <a:noAutofit/>
          </a:bodyPr>
          <a:lstStyle>
            <a:lvl1pPr marL="0" indent="0">
              <a:lnSpc>
                <a:spcPts val="940"/>
              </a:lnSpc>
              <a:spcBef>
                <a:spcPts val="0"/>
              </a:spcBef>
              <a:buNone/>
              <a:defRPr sz="700" b="1">
                <a:solidFill>
                  <a:schemeClr val="bg1"/>
                </a:solidFill>
              </a:defRPr>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1" name="CuadroTexto 10">
            <a:extLst>
              <a:ext uri="{FF2B5EF4-FFF2-40B4-BE49-F238E27FC236}">
                <a16:creationId xmlns:a16="http://schemas.microsoft.com/office/drawing/2014/main" id="{3200BD0C-D183-6F44-8D7C-19CB9FA75694}"/>
              </a:ext>
            </a:extLst>
          </p:cNvPr>
          <p:cNvSpPr txBox="1"/>
          <p:nvPr userDrawn="1"/>
        </p:nvSpPr>
        <p:spPr>
          <a:xfrm>
            <a:off x="288212" y="3724275"/>
            <a:ext cx="1368425" cy="327654"/>
          </a:xfrm>
          <a:prstGeom prst="rect">
            <a:avLst/>
          </a:prstGeom>
          <a:noFill/>
        </p:spPr>
        <p:txBody>
          <a:bodyPr wrap="square" lIns="0" tIns="0" rIns="0" bIns="0" rtlCol="0">
            <a:spAutoFit/>
          </a:bodyPr>
          <a:lstStyle/>
          <a:p>
            <a:pPr fontAlgn="b">
              <a:lnSpc>
                <a:spcPts val="900"/>
              </a:lnSpc>
            </a:pPr>
            <a:r>
              <a:rPr lang="es-ES" sz="700" dirty="0">
                <a:solidFill>
                  <a:schemeClr val="bg1"/>
                </a:solidFill>
              </a:rPr>
              <a:t>Universitat</a:t>
            </a:r>
          </a:p>
          <a:p>
            <a:pPr fontAlgn="b">
              <a:lnSpc>
                <a:spcPts val="900"/>
              </a:lnSpc>
            </a:pPr>
            <a:r>
              <a:rPr lang="es-ES" sz="700" dirty="0">
                <a:solidFill>
                  <a:schemeClr val="bg1"/>
                </a:solidFill>
              </a:rPr>
              <a:t>Internacional</a:t>
            </a:r>
          </a:p>
          <a:p>
            <a:pPr fontAlgn="b">
              <a:lnSpc>
                <a:spcPts val="900"/>
              </a:lnSpc>
            </a:pPr>
            <a:r>
              <a:rPr lang="es-ES" sz="700" dirty="0">
                <a:solidFill>
                  <a:schemeClr val="bg1"/>
                </a:solidFill>
              </a:rPr>
              <a:t>de Catalunya</a:t>
            </a:r>
          </a:p>
        </p:txBody>
      </p:sp>
      <p:pic>
        <p:nvPicPr>
          <p:cNvPr id="12" name="Imagen 11" descr="Imagen que contiene botella, texto, parada, señal&#10;&#10;Descripción generada automáticamente">
            <a:extLst>
              <a:ext uri="{FF2B5EF4-FFF2-40B4-BE49-F238E27FC236}">
                <a16:creationId xmlns:a16="http://schemas.microsoft.com/office/drawing/2014/main" id="{36DF836E-5C10-314E-882A-2E2BF83C6C33}"/>
              </a:ext>
            </a:extLst>
          </p:cNvPr>
          <p:cNvPicPr>
            <a:picLocks noChangeAspect="1"/>
          </p:cNvPicPr>
          <p:nvPr userDrawn="1"/>
        </p:nvPicPr>
        <p:blipFill>
          <a:blip r:embed="rId3"/>
          <a:stretch>
            <a:fillRect/>
          </a:stretch>
        </p:blipFill>
        <p:spPr>
          <a:xfrm>
            <a:off x="8286228" y="264963"/>
            <a:ext cx="570435" cy="427826"/>
          </a:xfrm>
          <a:prstGeom prst="rect">
            <a:avLst/>
          </a:prstGeom>
        </p:spPr>
      </p:pic>
      <p:sp>
        <p:nvSpPr>
          <p:cNvPr id="18" name="Rectángulo 17">
            <a:extLst>
              <a:ext uri="{FF2B5EF4-FFF2-40B4-BE49-F238E27FC236}">
                <a16:creationId xmlns:a16="http://schemas.microsoft.com/office/drawing/2014/main" id="{F9D7BC38-857E-774E-BBC4-694FE274ACA6}"/>
              </a:ext>
            </a:extLst>
          </p:cNvPr>
          <p:cNvSpPr/>
          <p:nvPr userDrawn="1"/>
        </p:nvSpPr>
        <p:spPr>
          <a:xfrm>
            <a:off x="0" y="4587874"/>
            <a:ext cx="9144000" cy="582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38646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ada amb Patrocinadors + foto">
    <p:spTree>
      <p:nvGrpSpPr>
        <p:cNvPr id="1" name=""/>
        <p:cNvGrpSpPr/>
        <p:nvPr/>
      </p:nvGrpSpPr>
      <p:grpSpPr>
        <a:xfrm>
          <a:off x="0" y="0"/>
          <a:ext cx="0" cy="0"/>
          <a:chOff x="0" y="0"/>
          <a:chExt cx="0" cy="0"/>
        </a:xfrm>
      </p:grpSpPr>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4610500" y="1023938"/>
            <a:ext cx="4533499" cy="4119562"/>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a:t>
            </a:r>
            <a:br>
              <a:rPr lang="es-ES" dirty="0"/>
            </a:br>
            <a:r>
              <a:rPr lang="es-ES" dirty="0"/>
              <a:t>del ratolí i en el menú desplegable </a:t>
            </a:r>
            <a:br>
              <a:rPr lang="es-ES" dirty="0"/>
            </a:br>
            <a:r>
              <a:rPr lang="es-ES" dirty="0"/>
              <a:t>seleccioneu “Envieu-la al fons”.</a:t>
            </a:r>
          </a:p>
        </p:txBody>
      </p:sp>
      <p:pic>
        <p:nvPicPr>
          <p:cNvPr id="5" name="Imagen 4" descr="Imagen que contiene dibujo&#10;&#10;Descripción generada automáticamente">
            <a:extLst>
              <a:ext uri="{FF2B5EF4-FFF2-40B4-BE49-F238E27FC236}">
                <a16:creationId xmlns:a16="http://schemas.microsoft.com/office/drawing/2014/main" id="{2B198A63-50C9-F248-9FE4-5B0B0BFA82A9}"/>
              </a:ext>
            </a:extLst>
          </p:cNvPr>
          <p:cNvPicPr>
            <a:picLocks noChangeAspect="1"/>
          </p:cNvPicPr>
          <p:nvPr userDrawn="1"/>
        </p:nvPicPr>
        <p:blipFill>
          <a:blip r:embed="rId2"/>
          <a:stretch>
            <a:fillRect/>
          </a:stretch>
        </p:blipFill>
        <p:spPr>
          <a:xfrm>
            <a:off x="287338" y="231775"/>
            <a:ext cx="650225" cy="464911"/>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75C3536-6D64-1B41-B552-2A404BE5B010}"/>
              </a:ext>
            </a:extLst>
          </p:cNvPr>
          <p:cNvPicPr>
            <a:picLocks noChangeAspect="1"/>
          </p:cNvPicPr>
          <p:nvPr userDrawn="1"/>
        </p:nvPicPr>
        <p:blipFill>
          <a:blip r:embed="rId3"/>
          <a:stretch>
            <a:fillRect/>
          </a:stretch>
        </p:blipFill>
        <p:spPr>
          <a:xfrm>
            <a:off x="8286228" y="264963"/>
            <a:ext cx="570435" cy="427826"/>
          </a:xfrm>
          <a:prstGeom prst="rect">
            <a:avLst/>
          </a:prstGeom>
        </p:spPr>
      </p:pic>
      <p:sp>
        <p:nvSpPr>
          <p:cNvPr id="12" name="Rectángulo 11">
            <a:extLst>
              <a:ext uri="{FF2B5EF4-FFF2-40B4-BE49-F238E27FC236}">
                <a16:creationId xmlns:a16="http://schemas.microsoft.com/office/drawing/2014/main" id="{F5617DF9-09B3-6947-AF9C-75CA70BBC1CB}"/>
              </a:ext>
            </a:extLst>
          </p:cNvPr>
          <p:cNvSpPr/>
          <p:nvPr userDrawn="1"/>
        </p:nvSpPr>
        <p:spPr>
          <a:xfrm>
            <a:off x="0" y="1023938"/>
            <a:ext cx="4608513" cy="41195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Marcador de texto 2">
            <a:extLst>
              <a:ext uri="{FF2B5EF4-FFF2-40B4-BE49-F238E27FC236}">
                <a16:creationId xmlns:a16="http://schemas.microsoft.com/office/drawing/2014/main" id="{C91EE81B-C2CB-444D-9620-8D0A33EB6F0B}"/>
              </a:ext>
            </a:extLst>
          </p:cNvPr>
          <p:cNvSpPr>
            <a:spLocks noGrp="1"/>
          </p:cNvSpPr>
          <p:nvPr>
            <p:ph type="body" sz="quarter" idx="17" hasCustomPrompt="1"/>
          </p:nvPr>
        </p:nvSpPr>
        <p:spPr>
          <a:xfrm>
            <a:off x="1238939" y="1645582"/>
            <a:ext cx="3362460"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a:t>
            </a:r>
            <a:r>
              <a:rPr lang="es-ES" dirty="0" err="1"/>
              <a:t>breu</a:t>
            </a:r>
            <a:endParaRPr lang="es-ES" dirty="0"/>
          </a:p>
        </p:txBody>
      </p:sp>
      <p:sp>
        <p:nvSpPr>
          <p:cNvPr id="14" name="Marcador de texto 4">
            <a:extLst>
              <a:ext uri="{FF2B5EF4-FFF2-40B4-BE49-F238E27FC236}">
                <a16:creationId xmlns:a16="http://schemas.microsoft.com/office/drawing/2014/main" id="{C3619C3F-08F1-264E-954E-31380CCE4D20}"/>
              </a:ext>
            </a:extLst>
          </p:cNvPr>
          <p:cNvSpPr>
            <a:spLocks noGrp="1"/>
          </p:cNvSpPr>
          <p:nvPr>
            <p:ph type="body" sz="quarter" idx="18" hasCustomPrompt="1"/>
          </p:nvPr>
        </p:nvSpPr>
        <p:spPr>
          <a:xfrm>
            <a:off x="1238938" y="2148285"/>
            <a:ext cx="3362460" cy="869746"/>
          </a:xfrm>
          <a:prstGeom prst="rect">
            <a:avLst/>
          </a:prstGeom>
        </p:spPr>
        <p:txBody>
          <a:bodyPr lIns="0">
            <a:noAutofit/>
          </a:bodyPr>
          <a:lstStyle>
            <a:lvl1pPr marL="0" indent="0">
              <a:spcBef>
                <a:spcPts val="0"/>
              </a:spcBef>
              <a:buNone/>
              <a:defRPr lang="es-ES" sz="3000" b="0" kern="1200" dirty="0">
                <a:solidFill>
                  <a:schemeClr val="bg1"/>
                </a:solidFill>
                <a:latin typeface="+mn-lt"/>
                <a:ea typeface="+mn-ea"/>
                <a:cs typeface="+mn-cs"/>
              </a:defRPr>
            </a:lvl1pPr>
          </a:lstStyle>
          <a:p>
            <a:pPr lvl="0"/>
            <a:r>
              <a:rPr lang="es-ES" dirty="0" err="1"/>
              <a:t>Subtítol</a:t>
            </a:r>
            <a:br>
              <a:rPr lang="es-ES" dirty="0"/>
            </a:br>
            <a:r>
              <a:rPr lang="es-ES" dirty="0" err="1"/>
              <a:t>fins</a:t>
            </a:r>
            <a:r>
              <a:rPr lang="es-ES" dirty="0"/>
              <a:t> a </a:t>
            </a:r>
            <a:r>
              <a:rPr lang="es-ES" dirty="0" err="1"/>
              <a:t>dues</a:t>
            </a:r>
            <a:r>
              <a:rPr lang="es-ES" dirty="0"/>
              <a:t> </a:t>
            </a:r>
            <a:r>
              <a:rPr lang="es-ES" dirty="0" err="1"/>
              <a:t>línies</a:t>
            </a:r>
            <a:endParaRPr lang="es-ES" dirty="0"/>
          </a:p>
        </p:txBody>
      </p:sp>
      <p:sp>
        <p:nvSpPr>
          <p:cNvPr id="15" name="Marcador de texto 9">
            <a:extLst>
              <a:ext uri="{FF2B5EF4-FFF2-40B4-BE49-F238E27FC236}">
                <a16:creationId xmlns:a16="http://schemas.microsoft.com/office/drawing/2014/main" id="{D18F1035-C4B4-844D-A3A7-60FD4EB86450}"/>
              </a:ext>
            </a:extLst>
          </p:cNvPr>
          <p:cNvSpPr>
            <a:spLocks noGrp="1"/>
          </p:cNvSpPr>
          <p:nvPr>
            <p:ph type="body" sz="quarter" idx="19" hasCustomPrompt="1"/>
          </p:nvPr>
        </p:nvSpPr>
        <p:spPr>
          <a:xfrm>
            <a:off x="1238938" y="3219984"/>
            <a:ext cx="3362460" cy="255037"/>
          </a:xfrm>
          <a:prstGeom prst="rect">
            <a:avLst/>
          </a:prstGeom>
        </p:spPr>
        <p:txBody>
          <a:bodyPr lIns="0">
            <a:normAutofit/>
          </a:bodyPr>
          <a:lstStyle>
            <a:lvl1pPr marL="0" indent="0">
              <a:spcBef>
                <a:spcPts val="0"/>
              </a:spcBef>
              <a:buNone/>
              <a:defRPr lang="es-ES" sz="1200" b="1" kern="1200" dirty="0">
                <a:solidFill>
                  <a:schemeClr val="bg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16" name="Marcador de texto 11">
            <a:extLst>
              <a:ext uri="{FF2B5EF4-FFF2-40B4-BE49-F238E27FC236}">
                <a16:creationId xmlns:a16="http://schemas.microsoft.com/office/drawing/2014/main" id="{D1D5E19B-474F-F44A-AAA1-0BAA523DA9F2}"/>
              </a:ext>
            </a:extLst>
          </p:cNvPr>
          <p:cNvSpPr>
            <a:spLocks noGrp="1"/>
          </p:cNvSpPr>
          <p:nvPr>
            <p:ph type="body" sz="quarter" idx="20" hasCustomPrompt="1"/>
          </p:nvPr>
        </p:nvSpPr>
        <p:spPr>
          <a:xfrm>
            <a:off x="1238938" y="3696964"/>
            <a:ext cx="3362460"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7" name="Marcador de texto 15">
            <a:extLst>
              <a:ext uri="{FF2B5EF4-FFF2-40B4-BE49-F238E27FC236}">
                <a16:creationId xmlns:a16="http://schemas.microsoft.com/office/drawing/2014/main" id="{C4D4CA64-DE73-1D46-B2B5-3A7846FA0D01}"/>
              </a:ext>
            </a:extLst>
          </p:cNvPr>
          <p:cNvSpPr>
            <a:spLocks noGrp="1"/>
          </p:cNvSpPr>
          <p:nvPr>
            <p:ph type="body" sz="quarter" idx="21" hasCustomPrompt="1"/>
          </p:nvPr>
        </p:nvSpPr>
        <p:spPr>
          <a:xfrm>
            <a:off x="287338" y="4556640"/>
            <a:ext cx="944689" cy="512763"/>
          </a:xfrm>
          <a:prstGeom prst="rect">
            <a:avLst/>
          </a:prstGeom>
        </p:spPr>
        <p:txBody>
          <a:bodyPr lIns="0" tIns="0">
            <a:noAutofit/>
          </a:bodyPr>
          <a:lstStyle>
            <a:lvl1pPr marL="0" indent="0">
              <a:lnSpc>
                <a:spcPts val="940"/>
              </a:lnSpc>
              <a:spcBef>
                <a:spcPts val="0"/>
              </a:spcBef>
              <a:buNone/>
              <a:defRPr sz="700" b="1">
                <a:solidFill>
                  <a:schemeClr val="bg1"/>
                </a:solidFill>
              </a:defRPr>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8" name="CuadroTexto 17">
            <a:extLst>
              <a:ext uri="{FF2B5EF4-FFF2-40B4-BE49-F238E27FC236}">
                <a16:creationId xmlns:a16="http://schemas.microsoft.com/office/drawing/2014/main" id="{974C7344-DD37-EB44-9CCF-560B7B9164D8}"/>
              </a:ext>
            </a:extLst>
          </p:cNvPr>
          <p:cNvSpPr txBox="1"/>
          <p:nvPr userDrawn="1"/>
        </p:nvSpPr>
        <p:spPr>
          <a:xfrm>
            <a:off x="288213" y="4181767"/>
            <a:ext cx="691116" cy="327654"/>
          </a:xfrm>
          <a:prstGeom prst="rect">
            <a:avLst/>
          </a:prstGeom>
          <a:noFill/>
        </p:spPr>
        <p:txBody>
          <a:bodyPr wrap="square" lIns="0" tIns="0" rIns="0" bIns="0" rtlCol="0">
            <a:spAutoFit/>
          </a:bodyPr>
          <a:lstStyle/>
          <a:p>
            <a:pPr fontAlgn="b">
              <a:lnSpc>
                <a:spcPts val="900"/>
              </a:lnSpc>
            </a:pPr>
            <a:r>
              <a:rPr lang="es-ES" sz="700" dirty="0">
                <a:solidFill>
                  <a:schemeClr val="bg1"/>
                </a:solidFill>
              </a:rPr>
              <a:t>Universitat</a:t>
            </a:r>
          </a:p>
          <a:p>
            <a:pPr fontAlgn="b">
              <a:lnSpc>
                <a:spcPts val="900"/>
              </a:lnSpc>
            </a:pPr>
            <a:r>
              <a:rPr lang="es-ES" sz="700" dirty="0">
                <a:solidFill>
                  <a:schemeClr val="bg1"/>
                </a:solidFill>
              </a:rPr>
              <a:t>Internacional</a:t>
            </a:r>
          </a:p>
          <a:p>
            <a:pPr fontAlgn="b">
              <a:lnSpc>
                <a:spcPts val="900"/>
              </a:lnSpc>
            </a:pPr>
            <a:r>
              <a:rPr lang="es-ES" sz="700" dirty="0">
                <a:solidFill>
                  <a:schemeClr val="bg1"/>
                </a:solidFill>
              </a:rPr>
              <a:t>de Catalunya</a:t>
            </a:r>
          </a:p>
        </p:txBody>
      </p:sp>
      <p:sp>
        <p:nvSpPr>
          <p:cNvPr id="19" name="Rectángulo 18">
            <a:extLst>
              <a:ext uri="{FF2B5EF4-FFF2-40B4-BE49-F238E27FC236}">
                <a16:creationId xmlns:a16="http://schemas.microsoft.com/office/drawing/2014/main" id="{303F4671-9246-9746-88DC-6D77CCF8BF81}"/>
              </a:ext>
            </a:extLst>
          </p:cNvPr>
          <p:cNvSpPr/>
          <p:nvPr userDrawn="1"/>
        </p:nvSpPr>
        <p:spPr>
          <a:xfrm>
            <a:off x="4608514" y="1023938"/>
            <a:ext cx="719136" cy="411956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7288E0F4-0B33-494A-9BCF-3DB672EB1A93}"/>
              </a:ext>
            </a:extLst>
          </p:cNvPr>
          <p:cNvSpPr/>
          <p:nvPr userDrawn="1"/>
        </p:nvSpPr>
        <p:spPr>
          <a:xfrm>
            <a:off x="4615771" y="1023938"/>
            <a:ext cx="719136" cy="4119562"/>
          </a:xfrm>
          <a:prstGeom prst="rect">
            <a:avLst/>
          </a:prstGeom>
          <a:solidFill>
            <a:schemeClr val="accent3">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967636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portada amb Patrocinadors">
    <p:spTree>
      <p:nvGrpSpPr>
        <p:cNvPr id="1" name=""/>
        <p:cNvGrpSpPr/>
        <p:nvPr/>
      </p:nvGrpSpPr>
      <p:grpSpPr>
        <a:xfrm>
          <a:off x="0" y="0"/>
          <a:ext cx="0" cy="0"/>
          <a:chOff x="0" y="0"/>
          <a:chExt cx="0" cy="0"/>
        </a:xfrm>
      </p:grpSpPr>
      <p:pic>
        <p:nvPicPr>
          <p:cNvPr id="6" name="Imagen 5" descr="Imagen que contiene pastel, interior, cumpleaños, rueda&#10;&#10;Descripción generada automáticamente">
            <a:extLst>
              <a:ext uri="{FF2B5EF4-FFF2-40B4-BE49-F238E27FC236}">
                <a16:creationId xmlns:a16="http://schemas.microsoft.com/office/drawing/2014/main" id="{09E8901B-0122-814D-B4A8-D143F90BBF00}"/>
              </a:ext>
            </a:extLst>
          </p:cNvPr>
          <p:cNvPicPr>
            <a:picLocks noChangeAspect="1"/>
          </p:cNvPicPr>
          <p:nvPr userDrawn="1"/>
        </p:nvPicPr>
        <p:blipFill>
          <a:blip r:embed="rId2"/>
          <a:stretch>
            <a:fillRect/>
          </a:stretch>
        </p:blipFill>
        <p:spPr>
          <a:xfrm>
            <a:off x="0" y="1023938"/>
            <a:ext cx="9144000" cy="3499556"/>
          </a:xfrm>
          <a:prstGeom prst="rect">
            <a:avLst/>
          </a:prstGeom>
        </p:spPr>
      </p:pic>
      <p:sp>
        <p:nvSpPr>
          <p:cNvPr id="7" name="Rectángulo 6">
            <a:extLst>
              <a:ext uri="{FF2B5EF4-FFF2-40B4-BE49-F238E27FC236}">
                <a16:creationId xmlns:a16="http://schemas.microsoft.com/office/drawing/2014/main" id="{613DD40D-686C-3C47-885A-AFB3CEF6F256}"/>
              </a:ext>
            </a:extLst>
          </p:cNvPr>
          <p:cNvSpPr/>
          <p:nvPr userDrawn="1"/>
        </p:nvSpPr>
        <p:spPr>
          <a:xfrm>
            <a:off x="0" y="1023937"/>
            <a:ext cx="9144001" cy="3499557"/>
          </a:xfrm>
          <a:prstGeom prst="rect">
            <a:avLst/>
          </a:prstGeom>
          <a:solidFill>
            <a:schemeClr val="accent3">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735157" y="2276704"/>
            <a:ext cx="6473806"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2" name="Marcador de texto 4">
            <a:extLst>
              <a:ext uri="{FF2B5EF4-FFF2-40B4-BE49-F238E27FC236}">
                <a16:creationId xmlns:a16="http://schemas.microsoft.com/office/drawing/2014/main" id="{DEA7742C-3D5B-564F-AAE5-E93ED33F15D4}"/>
              </a:ext>
            </a:extLst>
          </p:cNvPr>
          <p:cNvSpPr>
            <a:spLocks noGrp="1"/>
          </p:cNvSpPr>
          <p:nvPr>
            <p:ph type="body" sz="quarter" idx="18" hasCustomPrompt="1"/>
          </p:nvPr>
        </p:nvSpPr>
        <p:spPr>
          <a:xfrm>
            <a:off x="1735157" y="2652689"/>
            <a:ext cx="6473806" cy="398938"/>
          </a:xfrm>
          <a:prstGeom prst="rect">
            <a:avLst/>
          </a:prstGeom>
        </p:spPr>
        <p:txBody>
          <a:bodyPr lIns="0">
            <a:noAutofit/>
          </a:bodyPr>
          <a:lstStyle>
            <a:lvl1pPr marL="0" indent="0">
              <a:spcBef>
                <a:spcPts val="0"/>
              </a:spcBef>
              <a:buNone/>
              <a:defRPr lang="es-ES" sz="2400" b="0" kern="1200" dirty="0">
                <a:solidFill>
                  <a:schemeClr val="bg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4" name="Imagen 23" descr="Imagen que contiene dibujo&#10;&#10;Descripción generada automáticamente">
            <a:extLst>
              <a:ext uri="{FF2B5EF4-FFF2-40B4-BE49-F238E27FC236}">
                <a16:creationId xmlns:a16="http://schemas.microsoft.com/office/drawing/2014/main" id="{4FA0C554-6CB2-734E-B7BB-7B344CEE02ED}"/>
              </a:ext>
            </a:extLst>
          </p:cNvPr>
          <p:cNvPicPr>
            <a:picLocks noChangeAspect="1"/>
          </p:cNvPicPr>
          <p:nvPr userDrawn="1"/>
        </p:nvPicPr>
        <p:blipFill>
          <a:blip r:embed="rId3"/>
          <a:stretch>
            <a:fillRect/>
          </a:stretch>
        </p:blipFill>
        <p:spPr>
          <a:xfrm>
            <a:off x="287338" y="135013"/>
            <a:ext cx="380319" cy="271928"/>
          </a:xfrm>
          <a:prstGeom prst="rect">
            <a:avLst/>
          </a:prstGeom>
        </p:spPr>
      </p:pic>
      <p:pic>
        <p:nvPicPr>
          <p:cNvPr id="25" name="Imagen 24" descr="Imagen que contiene botella, texto, parada, señal&#10;&#10;Descripción generada automáticamente">
            <a:extLst>
              <a:ext uri="{FF2B5EF4-FFF2-40B4-BE49-F238E27FC236}">
                <a16:creationId xmlns:a16="http://schemas.microsoft.com/office/drawing/2014/main" id="{2ED791FE-0B40-5648-8ED4-C2350543284A}"/>
              </a:ext>
            </a:extLst>
          </p:cNvPr>
          <p:cNvPicPr>
            <a:picLocks noChangeAspect="1"/>
          </p:cNvPicPr>
          <p:nvPr userDrawn="1"/>
        </p:nvPicPr>
        <p:blipFill>
          <a:blip r:embed="rId4"/>
          <a:stretch>
            <a:fillRect/>
          </a:stretch>
        </p:blipFill>
        <p:spPr>
          <a:xfrm>
            <a:off x="8525450" y="149981"/>
            <a:ext cx="336051" cy="252038"/>
          </a:xfrm>
          <a:prstGeom prst="rect">
            <a:avLst/>
          </a:prstGeom>
        </p:spPr>
      </p:pic>
    </p:spTree>
    <p:extLst>
      <p:ext uri="{BB962C8B-B14F-4D97-AF65-F5344CB8AC3E}">
        <p14:creationId xmlns:p14="http://schemas.microsoft.com/office/powerpoint/2010/main" val="3777884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portada amb Patrocinadors + fot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9E119A-0170-5D46-9897-2262A16E59BA}"/>
              </a:ext>
            </a:extLst>
          </p:cNvPr>
          <p:cNvSpPr/>
          <p:nvPr userDrawn="1"/>
        </p:nvSpPr>
        <p:spPr>
          <a:xfrm flipH="1">
            <a:off x="3095625" y="1023938"/>
            <a:ext cx="6048374" cy="3492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1" y="1023938"/>
            <a:ext cx="2447925" cy="3492500"/>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del ratolí i en el menú desplegable seleccioneu “Envieu-la al fons”.</a:t>
            </a:r>
          </a:p>
        </p:txBody>
      </p:sp>
      <p:sp>
        <p:nvSpPr>
          <p:cNvPr id="19" name="Marcador de texto 2">
            <a:extLst>
              <a:ext uri="{FF2B5EF4-FFF2-40B4-BE49-F238E27FC236}">
                <a16:creationId xmlns:a16="http://schemas.microsoft.com/office/drawing/2014/main" id="{6CA93972-E227-6345-B428-E30410D9AAE1}"/>
              </a:ext>
            </a:extLst>
          </p:cNvPr>
          <p:cNvSpPr>
            <a:spLocks noGrp="1"/>
          </p:cNvSpPr>
          <p:nvPr>
            <p:ph type="body" sz="quarter" idx="17" hasCustomPrompt="1"/>
          </p:nvPr>
        </p:nvSpPr>
        <p:spPr>
          <a:xfrm>
            <a:off x="3887788" y="2276704"/>
            <a:ext cx="4313218"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3887788" y="2652689"/>
            <a:ext cx="4313218" cy="398938"/>
          </a:xfrm>
          <a:prstGeom prst="rect">
            <a:avLst/>
          </a:prstGeom>
        </p:spPr>
        <p:txBody>
          <a:bodyPr lIns="0">
            <a:noAutofit/>
          </a:bodyPr>
          <a:lstStyle>
            <a:lvl1pPr marL="0" indent="0">
              <a:spcBef>
                <a:spcPts val="0"/>
              </a:spcBef>
              <a:buNone/>
              <a:defRPr lang="es-ES" sz="2400" b="0" kern="1200" dirty="0">
                <a:solidFill>
                  <a:schemeClr val="bg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Tree>
    <p:extLst>
      <p:ext uri="{BB962C8B-B14F-4D97-AF65-F5344CB8AC3E}">
        <p14:creationId xmlns:p14="http://schemas.microsoft.com/office/powerpoint/2010/main" val="2756194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6E630D3A-5B15-3741-B8EE-06FAFD1493B5}"/>
              </a:ext>
            </a:extLst>
          </p:cNvPr>
          <p:cNvSpPr/>
          <p:nvPr userDrawn="1"/>
        </p:nvSpPr>
        <p:spPr>
          <a:xfrm>
            <a:off x="3816350" y="1023938"/>
            <a:ext cx="5327650" cy="3492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4849" y="1023938"/>
            <a:ext cx="3811504" cy="3492500"/>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a:t>
            </a:r>
            <a:br>
              <a:rPr lang="es-ES" dirty="0"/>
            </a:br>
            <a:r>
              <a:rPr lang="es-ES" dirty="0"/>
              <a:t>del ratolí i en el menú desplegable </a:t>
            </a:r>
            <a:br>
              <a:rPr lang="es-ES" dirty="0"/>
            </a:br>
            <a:r>
              <a:rPr lang="es-ES" dirty="0"/>
              <a:t>seleccioneu “Envieu-la al fons”.</a:t>
            </a:r>
          </a:p>
        </p:txBody>
      </p:sp>
      <p:sp>
        <p:nvSpPr>
          <p:cNvPr id="30" name="Marcador de texto 9">
            <a:extLst>
              <a:ext uri="{FF2B5EF4-FFF2-40B4-BE49-F238E27FC236}">
                <a16:creationId xmlns:a16="http://schemas.microsoft.com/office/drawing/2014/main" id="{FB061579-CCB8-8441-AD08-065A5EF5E8E7}"/>
              </a:ext>
            </a:extLst>
          </p:cNvPr>
          <p:cNvSpPr>
            <a:spLocks noGrp="1"/>
          </p:cNvSpPr>
          <p:nvPr>
            <p:ph type="body" sz="quarter" idx="19" hasCustomPrompt="1"/>
          </p:nvPr>
        </p:nvSpPr>
        <p:spPr>
          <a:xfrm>
            <a:off x="5327649" y="1368300"/>
            <a:ext cx="3529013" cy="255037"/>
          </a:xfrm>
          <a:prstGeom prst="rect">
            <a:avLst/>
          </a:prstGeom>
        </p:spPr>
        <p:txBody>
          <a:bodyPr lIns="0">
            <a:noAutofit/>
          </a:bodyPr>
          <a:lstStyle>
            <a:lvl1pPr marL="0" indent="0">
              <a:spcBef>
                <a:spcPts val="0"/>
              </a:spcBef>
              <a:buNone/>
              <a:defRPr lang="es-ES" sz="1400" b="1" kern="1200" dirty="0">
                <a:solidFill>
                  <a:schemeClr val="tx1"/>
                </a:solidFill>
                <a:latin typeface="+mn-lt"/>
                <a:ea typeface="+mn-ea"/>
                <a:cs typeface="+mn-cs"/>
              </a:defRPr>
            </a:lvl1pPr>
          </a:lstStyle>
          <a:p>
            <a:pPr lvl="0"/>
            <a:r>
              <a:rPr lang="es-ES" dirty="0" err="1"/>
              <a:t>Títol</a:t>
            </a:r>
            <a:r>
              <a:rPr lang="es-ES" dirty="0"/>
              <a:t> del tema 1</a:t>
            </a:r>
          </a:p>
        </p:txBody>
      </p:sp>
      <p:sp>
        <p:nvSpPr>
          <p:cNvPr id="31" name="Marcador de texto 9">
            <a:extLst>
              <a:ext uri="{FF2B5EF4-FFF2-40B4-BE49-F238E27FC236}">
                <a16:creationId xmlns:a16="http://schemas.microsoft.com/office/drawing/2014/main" id="{FE12DD53-D0C8-3345-BADB-88050BDB31A3}"/>
              </a:ext>
            </a:extLst>
          </p:cNvPr>
          <p:cNvSpPr>
            <a:spLocks noGrp="1"/>
          </p:cNvSpPr>
          <p:nvPr>
            <p:ph type="body" sz="quarter" idx="20" hasCustomPrompt="1"/>
          </p:nvPr>
        </p:nvSpPr>
        <p:spPr>
          <a:xfrm>
            <a:off x="5327649" y="1569660"/>
            <a:ext cx="3529013" cy="255037"/>
          </a:xfrm>
          <a:prstGeom prst="rect">
            <a:avLst/>
          </a:prstGeom>
        </p:spPr>
        <p:txBody>
          <a:bodyPr lIns="0">
            <a:noAutofit/>
          </a:bodyPr>
          <a:lstStyle>
            <a:lvl1pPr marL="0" indent="0">
              <a:spcBef>
                <a:spcPts val="0"/>
              </a:spcBef>
              <a:buNone/>
              <a:defRPr lang="es-ES" sz="1400" b="0" kern="1200" dirty="0">
                <a:solidFill>
                  <a:schemeClr val="tx1"/>
                </a:solidFill>
                <a:latin typeface="+mn-lt"/>
                <a:ea typeface="+mn-ea"/>
                <a:cs typeface="+mn-cs"/>
              </a:defRPr>
            </a:lvl1pPr>
          </a:lstStyle>
          <a:p>
            <a:pPr lvl="0"/>
            <a:r>
              <a:rPr lang="es-ES" dirty="0" err="1"/>
              <a:t>Subtítol</a:t>
            </a:r>
            <a:r>
              <a:rPr lang="es-ES" dirty="0"/>
              <a:t> del tema 1</a:t>
            </a:r>
          </a:p>
        </p:txBody>
      </p:sp>
      <p:sp>
        <p:nvSpPr>
          <p:cNvPr id="32" name="Marcador de texto 9">
            <a:extLst>
              <a:ext uri="{FF2B5EF4-FFF2-40B4-BE49-F238E27FC236}">
                <a16:creationId xmlns:a16="http://schemas.microsoft.com/office/drawing/2014/main" id="{B4AF08DE-02AF-3341-A1AA-2221767108AC}"/>
              </a:ext>
            </a:extLst>
          </p:cNvPr>
          <p:cNvSpPr>
            <a:spLocks noGrp="1"/>
          </p:cNvSpPr>
          <p:nvPr>
            <p:ph type="body" sz="quarter" idx="21" hasCustomPrompt="1"/>
          </p:nvPr>
        </p:nvSpPr>
        <p:spPr>
          <a:xfrm>
            <a:off x="5327649" y="2141186"/>
            <a:ext cx="3529013" cy="255037"/>
          </a:xfrm>
          <a:prstGeom prst="rect">
            <a:avLst/>
          </a:prstGeom>
        </p:spPr>
        <p:txBody>
          <a:bodyPr lIns="0">
            <a:noAutofit/>
          </a:bodyPr>
          <a:lstStyle>
            <a:lvl1pPr marL="0" indent="0">
              <a:spcBef>
                <a:spcPts val="0"/>
              </a:spcBef>
              <a:buNone/>
              <a:defRPr lang="es-ES" sz="1400" b="1" kern="1200" dirty="0">
                <a:solidFill>
                  <a:schemeClr val="tx1"/>
                </a:solidFill>
                <a:latin typeface="+mn-lt"/>
                <a:ea typeface="+mn-ea"/>
                <a:cs typeface="+mn-cs"/>
              </a:defRPr>
            </a:lvl1pPr>
          </a:lstStyle>
          <a:p>
            <a:pPr lvl="0"/>
            <a:r>
              <a:rPr lang="es-ES" dirty="0" err="1"/>
              <a:t>Títol</a:t>
            </a:r>
            <a:r>
              <a:rPr lang="es-ES" dirty="0"/>
              <a:t> del tema 2</a:t>
            </a:r>
          </a:p>
        </p:txBody>
      </p:sp>
      <p:sp>
        <p:nvSpPr>
          <p:cNvPr id="33" name="Marcador de texto 9">
            <a:extLst>
              <a:ext uri="{FF2B5EF4-FFF2-40B4-BE49-F238E27FC236}">
                <a16:creationId xmlns:a16="http://schemas.microsoft.com/office/drawing/2014/main" id="{278DB13E-0493-7740-824F-880AE714B39E}"/>
              </a:ext>
            </a:extLst>
          </p:cNvPr>
          <p:cNvSpPr>
            <a:spLocks noGrp="1"/>
          </p:cNvSpPr>
          <p:nvPr>
            <p:ph type="body" sz="quarter" idx="22" hasCustomPrompt="1"/>
          </p:nvPr>
        </p:nvSpPr>
        <p:spPr>
          <a:xfrm>
            <a:off x="5327649" y="2342546"/>
            <a:ext cx="3529013" cy="255037"/>
          </a:xfrm>
          <a:prstGeom prst="rect">
            <a:avLst/>
          </a:prstGeom>
        </p:spPr>
        <p:txBody>
          <a:bodyPr lIns="0">
            <a:noAutofit/>
          </a:bodyPr>
          <a:lstStyle>
            <a:lvl1pPr marL="0" indent="0">
              <a:spcBef>
                <a:spcPts val="0"/>
              </a:spcBef>
              <a:buNone/>
              <a:defRPr lang="es-ES" sz="1400" b="0" kern="1200" dirty="0">
                <a:solidFill>
                  <a:schemeClr val="tx1"/>
                </a:solidFill>
                <a:latin typeface="+mn-lt"/>
                <a:ea typeface="+mn-ea"/>
                <a:cs typeface="+mn-cs"/>
              </a:defRPr>
            </a:lvl1pPr>
          </a:lstStyle>
          <a:p>
            <a:pPr lvl="0"/>
            <a:r>
              <a:rPr lang="es-ES" dirty="0" err="1"/>
              <a:t>Subtítol</a:t>
            </a:r>
            <a:r>
              <a:rPr lang="es-ES" dirty="0"/>
              <a:t> del tema 2</a:t>
            </a:r>
          </a:p>
        </p:txBody>
      </p:sp>
      <p:sp>
        <p:nvSpPr>
          <p:cNvPr id="34" name="Marcador de texto 9">
            <a:extLst>
              <a:ext uri="{FF2B5EF4-FFF2-40B4-BE49-F238E27FC236}">
                <a16:creationId xmlns:a16="http://schemas.microsoft.com/office/drawing/2014/main" id="{38264C5B-48CE-684B-BAA9-8074542C750A}"/>
              </a:ext>
            </a:extLst>
          </p:cNvPr>
          <p:cNvSpPr>
            <a:spLocks noGrp="1"/>
          </p:cNvSpPr>
          <p:nvPr>
            <p:ph type="body" sz="quarter" idx="23" hasCustomPrompt="1"/>
          </p:nvPr>
        </p:nvSpPr>
        <p:spPr>
          <a:xfrm>
            <a:off x="5327649" y="2908628"/>
            <a:ext cx="3529013" cy="255037"/>
          </a:xfrm>
          <a:prstGeom prst="rect">
            <a:avLst/>
          </a:prstGeom>
        </p:spPr>
        <p:txBody>
          <a:bodyPr lIns="0">
            <a:noAutofit/>
          </a:bodyPr>
          <a:lstStyle>
            <a:lvl1pPr marL="0" indent="0">
              <a:spcBef>
                <a:spcPts val="0"/>
              </a:spcBef>
              <a:buNone/>
              <a:defRPr lang="es-ES" sz="1400" b="1" kern="1200" dirty="0">
                <a:solidFill>
                  <a:schemeClr val="tx1"/>
                </a:solidFill>
                <a:latin typeface="+mn-lt"/>
                <a:ea typeface="+mn-ea"/>
                <a:cs typeface="+mn-cs"/>
              </a:defRPr>
            </a:lvl1pPr>
          </a:lstStyle>
          <a:p>
            <a:pPr lvl="0"/>
            <a:r>
              <a:rPr lang="es-ES" dirty="0" err="1"/>
              <a:t>Títol</a:t>
            </a:r>
            <a:r>
              <a:rPr lang="es-ES" dirty="0"/>
              <a:t> del tema 3</a:t>
            </a:r>
          </a:p>
        </p:txBody>
      </p:sp>
      <p:sp>
        <p:nvSpPr>
          <p:cNvPr id="35" name="Marcador de texto 9">
            <a:extLst>
              <a:ext uri="{FF2B5EF4-FFF2-40B4-BE49-F238E27FC236}">
                <a16:creationId xmlns:a16="http://schemas.microsoft.com/office/drawing/2014/main" id="{C37D49DB-52A0-B74C-9FB0-2D0070A677AA}"/>
              </a:ext>
            </a:extLst>
          </p:cNvPr>
          <p:cNvSpPr>
            <a:spLocks noGrp="1"/>
          </p:cNvSpPr>
          <p:nvPr>
            <p:ph type="body" sz="quarter" idx="24" hasCustomPrompt="1"/>
          </p:nvPr>
        </p:nvSpPr>
        <p:spPr>
          <a:xfrm>
            <a:off x="5327649" y="3109988"/>
            <a:ext cx="3529013" cy="255037"/>
          </a:xfrm>
          <a:prstGeom prst="rect">
            <a:avLst/>
          </a:prstGeom>
        </p:spPr>
        <p:txBody>
          <a:bodyPr lIns="0">
            <a:noAutofit/>
          </a:bodyPr>
          <a:lstStyle>
            <a:lvl1pPr marL="0" indent="0">
              <a:spcBef>
                <a:spcPts val="0"/>
              </a:spcBef>
              <a:buNone/>
              <a:defRPr lang="es-ES" sz="1400" b="0" kern="1200" dirty="0">
                <a:solidFill>
                  <a:schemeClr val="tx1"/>
                </a:solidFill>
                <a:latin typeface="+mn-lt"/>
                <a:ea typeface="+mn-ea"/>
                <a:cs typeface="+mn-cs"/>
              </a:defRPr>
            </a:lvl1pPr>
          </a:lstStyle>
          <a:p>
            <a:pPr lvl="0"/>
            <a:r>
              <a:rPr lang="es-ES" dirty="0" err="1"/>
              <a:t>Subtítol</a:t>
            </a:r>
            <a:r>
              <a:rPr lang="es-ES" dirty="0"/>
              <a:t> del tema 3</a:t>
            </a:r>
          </a:p>
        </p:txBody>
      </p:sp>
      <p:sp>
        <p:nvSpPr>
          <p:cNvPr id="36" name="Marcador de texto 9">
            <a:extLst>
              <a:ext uri="{FF2B5EF4-FFF2-40B4-BE49-F238E27FC236}">
                <a16:creationId xmlns:a16="http://schemas.microsoft.com/office/drawing/2014/main" id="{3142B165-48A6-8442-A497-FDE3704CD5D9}"/>
              </a:ext>
            </a:extLst>
          </p:cNvPr>
          <p:cNvSpPr>
            <a:spLocks noGrp="1"/>
          </p:cNvSpPr>
          <p:nvPr>
            <p:ph type="body" sz="quarter" idx="25" hasCustomPrompt="1"/>
          </p:nvPr>
        </p:nvSpPr>
        <p:spPr>
          <a:xfrm>
            <a:off x="5327649" y="3670628"/>
            <a:ext cx="3529013" cy="255037"/>
          </a:xfrm>
          <a:prstGeom prst="rect">
            <a:avLst/>
          </a:prstGeom>
        </p:spPr>
        <p:txBody>
          <a:bodyPr lIns="0">
            <a:noAutofit/>
          </a:bodyPr>
          <a:lstStyle>
            <a:lvl1pPr marL="0" indent="0">
              <a:spcBef>
                <a:spcPts val="0"/>
              </a:spcBef>
              <a:buNone/>
              <a:defRPr lang="es-ES" sz="1400" b="1" kern="1200" dirty="0">
                <a:solidFill>
                  <a:schemeClr val="tx1"/>
                </a:solidFill>
                <a:latin typeface="+mn-lt"/>
                <a:ea typeface="+mn-ea"/>
                <a:cs typeface="+mn-cs"/>
              </a:defRPr>
            </a:lvl1pPr>
          </a:lstStyle>
          <a:p>
            <a:pPr lvl="0"/>
            <a:r>
              <a:rPr lang="es-ES" dirty="0" err="1"/>
              <a:t>Títol</a:t>
            </a:r>
            <a:r>
              <a:rPr lang="es-ES" dirty="0"/>
              <a:t> del tema 4</a:t>
            </a:r>
          </a:p>
        </p:txBody>
      </p:sp>
      <p:sp>
        <p:nvSpPr>
          <p:cNvPr id="37" name="Marcador de texto 9">
            <a:extLst>
              <a:ext uri="{FF2B5EF4-FFF2-40B4-BE49-F238E27FC236}">
                <a16:creationId xmlns:a16="http://schemas.microsoft.com/office/drawing/2014/main" id="{C5FE1B1E-3B40-F543-8D66-2423625D17DE}"/>
              </a:ext>
            </a:extLst>
          </p:cNvPr>
          <p:cNvSpPr>
            <a:spLocks noGrp="1"/>
          </p:cNvSpPr>
          <p:nvPr>
            <p:ph type="body" sz="quarter" idx="26" hasCustomPrompt="1"/>
          </p:nvPr>
        </p:nvSpPr>
        <p:spPr>
          <a:xfrm>
            <a:off x="5327649" y="3871988"/>
            <a:ext cx="3529013" cy="255037"/>
          </a:xfrm>
          <a:prstGeom prst="rect">
            <a:avLst/>
          </a:prstGeom>
        </p:spPr>
        <p:txBody>
          <a:bodyPr lIns="0">
            <a:noAutofit/>
          </a:bodyPr>
          <a:lstStyle>
            <a:lvl1pPr marL="0" indent="0">
              <a:spcBef>
                <a:spcPts val="0"/>
              </a:spcBef>
              <a:buNone/>
              <a:defRPr lang="es-ES" sz="1400" b="0" kern="1200" dirty="0">
                <a:solidFill>
                  <a:schemeClr val="tx1"/>
                </a:solidFill>
                <a:latin typeface="+mn-lt"/>
                <a:ea typeface="+mn-ea"/>
                <a:cs typeface="+mn-cs"/>
              </a:defRPr>
            </a:lvl1pPr>
          </a:lstStyle>
          <a:p>
            <a:pPr lvl="0"/>
            <a:r>
              <a:rPr lang="es-ES" dirty="0" err="1"/>
              <a:t>Subtítol</a:t>
            </a:r>
            <a:r>
              <a:rPr lang="es-ES" dirty="0"/>
              <a:t> del tema 4</a:t>
            </a:r>
          </a:p>
        </p:txBody>
      </p:sp>
      <p:pic>
        <p:nvPicPr>
          <p:cNvPr id="38" name="Imagen 37" descr="Imagen que contiene dibujo&#10;&#10;Descripción generada automáticamente">
            <a:extLst>
              <a:ext uri="{FF2B5EF4-FFF2-40B4-BE49-F238E27FC236}">
                <a16:creationId xmlns:a16="http://schemas.microsoft.com/office/drawing/2014/main" id="{B84B2580-F610-B243-970C-F165E77F09B6}"/>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39" name="Imagen 38" descr="Imagen que contiene botella, texto, parada, señal&#10;&#10;Descripción generada automáticamente">
            <a:extLst>
              <a:ext uri="{FF2B5EF4-FFF2-40B4-BE49-F238E27FC236}">
                <a16:creationId xmlns:a16="http://schemas.microsoft.com/office/drawing/2014/main" id="{5E4070AF-9933-8243-BE7F-5FA6774D5276}"/>
              </a:ext>
            </a:extLst>
          </p:cNvPr>
          <p:cNvPicPr>
            <a:picLocks noChangeAspect="1"/>
          </p:cNvPicPr>
          <p:nvPr userDrawn="1"/>
        </p:nvPicPr>
        <p:blipFill>
          <a:blip r:embed="rId3"/>
          <a:stretch>
            <a:fillRect/>
          </a:stretch>
        </p:blipFill>
        <p:spPr>
          <a:xfrm>
            <a:off x="8525450" y="149981"/>
            <a:ext cx="336051" cy="252038"/>
          </a:xfrm>
          <a:prstGeom prst="rect">
            <a:avLst/>
          </a:prstGeom>
        </p:spPr>
      </p:pic>
    </p:spTree>
    <p:extLst>
      <p:ext uri="{BB962C8B-B14F-4D97-AF65-F5344CB8AC3E}">
        <p14:creationId xmlns:p14="http://schemas.microsoft.com/office/powerpoint/2010/main" val="3762295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ol + subtítol">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2" y="550309"/>
            <a:ext cx="6473805"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2" y="850087"/>
            <a:ext cx="6473805"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a:p>
            <a:pPr lvl="0"/>
            <a:endParaRPr lang="es-ES" dirty="0"/>
          </a:p>
        </p:txBody>
      </p:sp>
    </p:spTree>
    <p:extLst>
      <p:ext uri="{BB962C8B-B14F-4D97-AF65-F5344CB8AC3E}">
        <p14:creationId xmlns:p14="http://schemas.microsoft.com/office/powerpoint/2010/main" val="2120309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ol + Text + foto">
    <p:spTree>
      <p:nvGrpSpPr>
        <p:cNvPr id="1" name=""/>
        <p:cNvGrpSpPr/>
        <p:nvPr/>
      </p:nvGrpSpPr>
      <p:grpSpPr>
        <a:xfrm>
          <a:off x="0" y="0"/>
          <a:ext cx="0" cy="0"/>
          <a:chOff x="0" y="0"/>
          <a:chExt cx="0" cy="0"/>
        </a:xfrm>
      </p:grpSpPr>
      <p:sp>
        <p:nvSpPr>
          <p:cNvPr id="13" name="Marcador de posición de imagen 2">
            <a:extLst>
              <a:ext uri="{FF2B5EF4-FFF2-40B4-BE49-F238E27FC236}">
                <a16:creationId xmlns:a16="http://schemas.microsoft.com/office/drawing/2014/main" id="{A88DECAD-7FB1-BD45-A425-C68B153CA2E8}"/>
              </a:ext>
            </a:extLst>
          </p:cNvPr>
          <p:cNvSpPr>
            <a:spLocks noGrp="1"/>
          </p:cNvSpPr>
          <p:nvPr>
            <p:ph type="pic" sz="quarter" idx="10" hasCustomPrompt="1"/>
          </p:nvPr>
        </p:nvSpPr>
        <p:spPr>
          <a:xfrm>
            <a:off x="5327650" y="1592665"/>
            <a:ext cx="3529014" cy="2923774"/>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5" name="Marcador de texto 2">
            <a:extLst>
              <a:ext uri="{FF2B5EF4-FFF2-40B4-BE49-F238E27FC236}">
                <a16:creationId xmlns:a16="http://schemas.microsoft.com/office/drawing/2014/main" id="{833D4152-EB8F-6147-8AAD-4C5D0856015B}"/>
              </a:ext>
            </a:extLst>
          </p:cNvPr>
          <p:cNvSpPr>
            <a:spLocks noGrp="1"/>
          </p:cNvSpPr>
          <p:nvPr>
            <p:ph type="body" sz="quarter" idx="17" hasCustomPrompt="1"/>
          </p:nvPr>
        </p:nvSpPr>
        <p:spPr>
          <a:xfrm>
            <a:off x="1011692" y="1510645"/>
            <a:ext cx="3523796"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del </a:t>
            </a:r>
            <a:r>
              <a:rPr lang="es-ES" dirty="0" err="1"/>
              <a:t>paràgraf</a:t>
            </a:r>
            <a:endParaRPr lang="es-ES" dirty="0"/>
          </a:p>
        </p:txBody>
      </p:sp>
      <p:sp>
        <p:nvSpPr>
          <p:cNvPr id="17" name="Marcador de texto 11">
            <a:extLst>
              <a:ext uri="{FF2B5EF4-FFF2-40B4-BE49-F238E27FC236}">
                <a16:creationId xmlns:a16="http://schemas.microsoft.com/office/drawing/2014/main" id="{1337D68D-3FAF-7144-8AC5-EC0150D59769}"/>
              </a:ext>
            </a:extLst>
          </p:cNvPr>
          <p:cNvSpPr>
            <a:spLocks noGrp="1"/>
          </p:cNvSpPr>
          <p:nvPr>
            <p:ph type="body" sz="quarter" idx="16" hasCustomPrompt="1"/>
          </p:nvPr>
        </p:nvSpPr>
        <p:spPr>
          <a:xfrm>
            <a:off x="1011692" y="1996334"/>
            <a:ext cx="3523796" cy="2376489"/>
          </a:xfrm>
          <a:prstGeom prst="rect">
            <a:avLst/>
          </a:prstGeom>
        </p:spPr>
        <p:txBody>
          <a:bodyPr vert="horz" lIns="0" tIns="0" rIns="0" bIns="0" anchor="t">
            <a:norm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p>
        </p:txBody>
      </p:sp>
    </p:spTree>
    <p:extLst>
      <p:ext uri="{BB962C8B-B14F-4D97-AF65-F5344CB8AC3E}">
        <p14:creationId xmlns:p14="http://schemas.microsoft.com/office/powerpoint/2010/main" val="1832792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ol + paràgraf horitzontal">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5" name="Marcador de texto 2">
            <a:extLst>
              <a:ext uri="{FF2B5EF4-FFF2-40B4-BE49-F238E27FC236}">
                <a16:creationId xmlns:a16="http://schemas.microsoft.com/office/drawing/2014/main" id="{833D4152-EB8F-6147-8AAD-4C5D0856015B}"/>
              </a:ext>
            </a:extLst>
          </p:cNvPr>
          <p:cNvSpPr>
            <a:spLocks noGrp="1"/>
          </p:cNvSpPr>
          <p:nvPr>
            <p:ph type="body" sz="quarter" idx="17" hasCustomPrompt="1"/>
          </p:nvPr>
        </p:nvSpPr>
        <p:spPr>
          <a:xfrm>
            <a:off x="1011691" y="1510645"/>
            <a:ext cx="7124245"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del </a:t>
            </a:r>
            <a:r>
              <a:rPr lang="es-ES" dirty="0" err="1"/>
              <a:t>paràgraf</a:t>
            </a:r>
            <a:endParaRPr lang="es-ES" dirty="0"/>
          </a:p>
        </p:txBody>
      </p:sp>
      <p:sp>
        <p:nvSpPr>
          <p:cNvPr id="17" name="Marcador de texto 11">
            <a:extLst>
              <a:ext uri="{FF2B5EF4-FFF2-40B4-BE49-F238E27FC236}">
                <a16:creationId xmlns:a16="http://schemas.microsoft.com/office/drawing/2014/main" id="{1337D68D-3FAF-7144-8AC5-EC0150D59769}"/>
              </a:ext>
            </a:extLst>
          </p:cNvPr>
          <p:cNvSpPr>
            <a:spLocks noGrp="1"/>
          </p:cNvSpPr>
          <p:nvPr>
            <p:ph type="body" sz="quarter" idx="16" hasCustomPrompt="1"/>
          </p:nvPr>
        </p:nvSpPr>
        <p:spPr>
          <a:xfrm>
            <a:off x="1011692" y="1996335"/>
            <a:ext cx="7124246" cy="2412892"/>
          </a:xfrm>
          <a:prstGeom prst="rect">
            <a:avLst/>
          </a:prstGeom>
        </p:spPr>
        <p:txBody>
          <a:bodyPr vert="horz" wrap="square" lIns="0" tIns="0" rIns="0" bIns="0" numCol="1" spcCol="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br>
              <a:rPr lang="en-GB" sz="1200" noProof="1"/>
            </a:br>
            <a:r>
              <a:rPr lang="en-GB" sz="1200" noProof="1"/>
              <a:t>Lorem ipsum dolor sit amet, </a:t>
            </a:r>
            <a:r>
              <a:rPr lang="en-GB" sz="1200" b="1" noProof="1"/>
              <a:t>consectetur adipiscing elit</a:t>
            </a:r>
            <a:r>
              <a:rPr lang="en-GB" sz="1200" noProof="1"/>
              <a:t>, sed do eiusmod tempor incididunt ut labore et dolore magna aliqua. </a:t>
            </a:r>
          </a:p>
        </p:txBody>
      </p:sp>
    </p:spTree>
    <p:extLst>
      <p:ext uri="{BB962C8B-B14F-4D97-AF65-F5344CB8AC3E}">
        <p14:creationId xmlns:p14="http://schemas.microsoft.com/office/powerpoint/2010/main" val="2070697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ol + destacat + icones">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9" name="Rectángulo 18">
            <a:extLst>
              <a:ext uri="{FF2B5EF4-FFF2-40B4-BE49-F238E27FC236}">
                <a16:creationId xmlns:a16="http://schemas.microsoft.com/office/drawing/2014/main" id="{2A51BEB8-8D7A-FD40-A1CC-6ED202BB5162}"/>
              </a:ext>
            </a:extLst>
          </p:cNvPr>
          <p:cNvSpPr/>
          <p:nvPr userDrawn="1"/>
        </p:nvSpPr>
        <p:spPr>
          <a:xfrm flipH="1">
            <a:off x="0" y="2336268"/>
            <a:ext cx="9144000" cy="2807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21" name="Marcador de texto 2">
            <a:extLst>
              <a:ext uri="{FF2B5EF4-FFF2-40B4-BE49-F238E27FC236}">
                <a16:creationId xmlns:a16="http://schemas.microsoft.com/office/drawing/2014/main" id="{C306BCBE-0CAF-834A-BC12-1B36C589FF34}"/>
              </a:ext>
            </a:extLst>
          </p:cNvPr>
          <p:cNvSpPr>
            <a:spLocks noGrp="1"/>
          </p:cNvSpPr>
          <p:nvPr>
            <p:ph type="body" sz="quarter" idx="17" hasCustomPrompt="1"/>
          </p:nvPr>
        </p:nvSpPr>
        <p:spPr>
          <a:xfrm>
            <a:off x="1014433" y="1347788"/>
            <a:ext cx="7194530" cy="792162"/>
          </a:xfrm>
          <a:prstGeom prst="rect">
            <a:avLst/>
          </a:prstGeom>
        </p:spPr>
        <p:txBody>
          <a:bodyPr wrap="square" l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Text </a:t>
            </a:r>
            <a:r>
              <a:rPr lang="es-ES" dirty="0" err="1"/>
              <a:t>destacat</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 Ut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a:t>
            </a:r>
          </a:p>
        </p:txBody>
      </p:sp>
      <p:sp>
        <p:nvSpPr>
          <p:cNvPr id="26" name="Marcador de texto 9">
            <a:extLst>
              <a:ext uri="{FF2B5EF4-FFF2-40B4-BE49-F238E27FC236}">
                <a16:creationId xmlns:a16="http://schemas.microsoft.com/office/drawing/2014/main" id="{B45F2359-A45F-F341-8E1A-93E9FAB6694B}"/>
              </a:ext>
            </a:extLst>
          </p:cNvPr>
          <p:cNvSpPr>
            <a:spLocks noGrp="1"/>
          </p:cNvSpPr>
          <p:nvPr>
            <p:ph type="body" sz="quarter" idx="20" hasCustomPrompt="1"/>
          </p:nvPr>
        </p:nvSpPr>
        <p:spPr>
          <a:xfrm>
            <a:off x="1565465" y="3937849"/>
            <a:ext cx="1126834" cy="831489"/>
          </a:xfrm>
          <a:prstGeom prst="rect">
            <a:avLst/>
          </a:prstGeom>
        </p:spPr>
        <p:txBody>
          <a:bodyPr lIns="0" tIns="0" rIns="0" bIns="0">
            <a:noAutofit/>
          </a:bodyPr>
          <a:lstStyle>
            <a:lvl1pPr marL="0" indent="0" algn="ctr">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27" name="Marcador de texto 9">
            <a:extLst>
              <a:ext uri="{FF2B5EF4-FFF2-40B4-BE49-F238E27FC236}">
                <a16:creationId xmlns:a16="http://schemas.microsoft.com/office/drawing/2014/main" id="{FC230AA5-31ED-274D-9819-79712A870FCC}"/>
              </a:ext>
            </a:extLst>
          </p:cNvPr>
          <p:cNvSpPr>
            <a:spLocks noGrp="1"/>
          </p:cNvSpPr>
          <p:nvPr>
            <p:ph type="body" sz="quarter" idx="21" hasCustomPrompt="1"/>
          </p:nvPr>
        </p:nvSpPr>
        <p:spPr>
          <a:xfrm>
            <a:off x="3177525" y="3938998"/>
            <a:ext cx="1126834" cy="831489"/>
          </a:xfrm>
          <a:prstGeom prst="rect">
            <a:avLst/>
          </a:prstGeom>
        </p:spPr>
        <p:txBody>
          <a:bodyPr lIns="0" tIns="0" rIns="0" bIns="0">
            <a:noAutofit/>
          </a:bodyPr>
          <a:lstStyle>
            <a:lvl1pPr marL="0" indent="0" algn="ctr">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28" name="Marcador de texto 9">
            <a:extLst>
              <a:ext uri="{FF2B5EF4-FFF2-40B4-BE49-F238E27FC236}">
                <a16:creationId xmlns:a16="http://schemas.microsoft.com/office/drawing/2014/main" id="{470A917C-3E58-8B41-B4E9-9CE53681565B}"/>
              </a:ext>
            </a:extLst>
          </p:cNvPr>
          <p:cNvSpPr>
            <a:spLocks noGrp="1"/>
          </p:cNvSpPr>
          <p:nvPr>
            <p:ph type="body" sz="quarter" idx="22" hasCustomPrompt="1"/>
          </p:nvPr>
        </p:nvSpPr>
        <p:spPr>
          <a:xfrm>
            <a:off x="4921541" y="3935773"/>
            <a:ext cx="1126834" cy="831489"/>
          </a:xfrm>
          <a:prstGeom prst="rect">
            <a:avLst/>
          </a:prstGeom>
        </p:spPr>
        <p:txBody>
          <a:bodyPr lIns="0" tIns="0" rIns="0" bIns="0">
            <a:noAutofit/>
          </a:bodyPr>
          <a:lstStyle>
            <a:lvl1pPr marL="0" indent="0" algn="ctr">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29" name="Marcador de texto 9">
            <a:extLst>
              <a:ext uri="{FF2B5EF4-FFF2-40B4-BE49-F238E27FC236}">
                <a16:creationId xmlns:a16="http://schemas.microsoft.com/office/drawing/2014/main" id="{A3F17029-CAA7-AF41-B625-391F429BCA35}"/>
              </a:ext>
            </a:extLst>
          </p:cNvPr>
          <p:cNvSpPr>
            <a:spLocks noGrp="1"/>
          </p:cNvSpPr>
          <p:nvPr>
            <p:ph type="body" sz="quarter" idx="23" hasCustomPrompt="1"/>
          </p:nvPr>
        </p:nvSpPr>
        <p:spPr>
          <a:xfrm>
            <a:off x="6533601" y="3935773"/>
            <a:ext cx="1126834" cy="831489"/>
          </a:xfrm>
          <a:prstGeom prst="rect">
            <a:avLst/>
          </a:prstGeom>
        </p:spPr>
        <p:txBody>
          <a:bodyPr lIns="0" tIns="0" rIns="0" bIns="0">
            <a:noAutofit/>
          </a:bodyPr>
          <a:lstStyle>
            <a:lvl1pPr marL="0" indent="0" algn="ctr">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Tree>
    <p:extLst>
      <p:ext uri="{BB962C8B-B14F-4D97-AF65-F5344CB8AC3E}">
        <p14:creationId xmlns:p14="http://schemas.microsoft.com/office/powerpoint/2010/main" val="1999484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s UIC">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Tree>
    <p:extLst>
      <p:ext uri="{BB962C8B-B14F-4D97-AF65-F5344CB8AC3E}">
        <p14:creationId xmlns:p14="http://schemas.microsoft.com/office/powerpoint/2010/main" val="3167388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ol + Víde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C5815D6-8826-2B4F-B88D-433B57EE070C}"/>
              </a:ext>
            </a:extLst>
          </p:cNvPr>
          <p:cNvSpPr/>
          <p:nvPr userDrawn="1"/>
        </p:nvSpPr>
        <p:spPr>
          <a:xfrm>
            <a:off x="0" y="1291672"/>
            <a:ext cx="9144000" cy="3492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324126"/>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r>
              <a:rPr lang="es-ES" dirty="0"/>
              <a:t> vídeo</a:t>
            </a:r>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4" name="Marcador de medios 2">
            <a:extLst>
              <a:ext uri="{FF2B5EF4-FFF2-40B4-BE49-F238E27FC236}">
                <a16:creationId xmlns:a16="http://schemas.microsoft.com/office/drawing/2014/main" id="{CB16AEE6-099A-D640-BFD3-973BCC0F8660}"/>
              </a:ext>
            </a:extLst>
          </p:cNvPr>
          <p:cNvSpPr>
            <a:spLocks noGrp="1"/>
          </p:cNvSpPr>
          <p:nvPr>
            <p:ph type="media" sz="quarter" idx="19" hasCustomPrompt="1"/>
          </p:nvPr>
        </p:nvSpPr>
        <p:spPr>
          <a:xfrm>
            <a:off x="2447925" y="1589850"/>
            <a:ext cx="4248150" cy="2908300"/>
          </a:xfrm>
          <a:prstGeom prst="rect">
            <a:avLst/>
          </a:prstGeom>
          <a:solidFill>
            <a:schemeClr val="bg2"/>
          </a:solidFill>
        </p:spPr>
        <p:txBody>
          <a:bodyPr anchor="ctr">
            <a:normAutofit/>
          </a:bodyPr>
          <a:lstStyle>
            <a:lvl1pPr marL="0" indent="0" algn="ctr">
              <a:buNone/>
              <a:defRPr sz="1200"/>
            </a:lvl1pPr>
          </a:lstStyle>
          <a:p>
            <a:r>
              <a:rPr lang="es-ES" dirty="0"/>
              <a:t>Cliqueu sobre la icona per introduir el vídeo.</a:t>
            </a:r>
          </a:p>
        </p:txBody>
      </p:sp>
    </p:spTree>
    <p:extLst>
      <p:ext uri="{BB962C8B-B14F-4D97-AF65-F5344CB8AC3E}">
        <p14:creationId xmlns:p14="http://schemas.microsoft.com/office/powerpoint/2010/main" val="3173945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ol + destacat fons blau + vídeo">
    <p:spTree>
      <p:nvGrpSpPr>
        <p:cNvPr id="1" name=""/>
        <p:cNvGrpSpPr/>
        <p:nvPr/>
      </p:nvGrpSpPr>
      <p:grpSpPr>
        <a:xfrm>
          <a:off x="0" y="0"/>
          <a:ext cx="0" cy="0"/>
          <a:chOff x="0" y="0"/>
          <a:chExt cx="0" cy="0"/>
        </a:xfrm>
      </p:grpSpPr>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r>
              <a:rPr lang="es-ES" dirty="0"/>
              <a:t> vídeo</a:t>
            </a:r>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0" name="Rectángulo 9">
            <a:extLst>
              <a:ext uri="{FF2B5EF4-FFF2-40B4-BE49-F238E27FC236}">
                <a16:creationId xmlns:a16="http://schemas.microsoft.com/office/drawing/2014/main" id="{57B136C1-C6BD-774A-B330-B5CDF525B2EB}"/>
              </a:ext>
            </a:extLst>
          </p:cNvPr>
          <p:cNvSpPr/>
          <p:nvPr userDrawn="1"/>
        </p:nvSpPr>
        <p:spPr>
          <a:xfrm flipH="1">
            <a:off x="-4838" y="1292087"/>
            <a:ext cx="4207564" cy="3475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Marcador de texto 2">
            <a:extLst>
              <a:ext uri="{FF2B5EF4-FFF2-40B4-BE49-F238E27FC236}">
                <a16:creationId xmlns:a16="http://schemas.microsoft.com/office/drawing/2014/main" id="{CF160070-B4A2-F640-8D6C-85ED1F5BC9CF}"/>
              </a:ext>
            </a:extLst>
          </p:cNvPr>
          <p:cNvSpPr>
            <a:spLocks noGrp="1"/>
          </p:cNvSpPr>
          <p:nvPr>
            <p:ph type="body" sz="quarter" idx="17" hasCustomPrompt="1"/>
          </p:nvPr>
        </p:nvSpPr>
        <p:spPr>
          <a:xfrm>
            <a:off x="1014433" y="1894090"/>
            <a:ext cx="2808288" cy="2434819"/>
          </a:xfrm>
          <a:prstGeom prst="rect">
            <a:avLst/>
          </a:prstGeom>
        </p:spPr>
        <p:txBody>
          <a:bodyPr wrap="square" l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Text </a:t>
            </a:r>
            <a:r>
              <a:rPr lang="es-ES" dirty="0" err="1"/>
              <a:t>destacat</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 Ut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br>
              <a:rPr lang="es-ES" dirty="0"/>
            </a:br>
            <a:r>
              <a:rPr lang="es-ES" dirty="0" err="1"/>
              <a:t>Duis</a:t>
            </a:r>
            <a:r>
              <a:rPr lang="es-ES" dirty="0"/>
              <a:t> </a:t>
            </a:r>
            <a:r>
              <a:rPr lang="es-ES" dirty="0" err="1"/>
              <a:t>aute</a:t>
            </a:r>
            <a:r>
              <a:rPr lang="es-ES" dirty="0"/>
              <a:t> </a:t>
            </a:r>
            <a:r>
              <a:rPr lang="es-ES" dirty="0" err="1"/>
              <a:t>irure</a:t>
            </a:r>
            <a:r>
              <a:rPr lang="es-ES" dirty="0"/>
              <a:t> dolor in </a:t>
            </a:r>
            <a:r>
              <a:rPr lang="es-ES" dirty="0" err="1"/>
              <a:t>reprehenderit</a:t>
            </a:r>
            <a:r>
              <a:rPr lang="es-ES" dirty="0"/>
              <a:t> in </a:t>
            </a:r>
            <a:r>
              <a:rPr lang="es-ES" dirty="0" err="1"/>
              <a:t>voluptate</a:t>
            </a:r>
            <a:r>
              <a:rPr lang="es-ES" dirty="0"/>
              <a:t> </a:t>
            </a:r>
            <a:r>
              <a:rPr lang="es-ES" dirty="0" err="1"/>
              <a:t>velit</a:t>
            </a:r>
            <a:r>
              <a:rPr lang="es-ES" dirty="0"/>
              <a:t> </a:t>
            </a:r>
            <a:r>
              <a:rPr lang="es-ES" dirty="0" err="1"/>
              <a:t>esse</a:t>
            </a:r>
            <a:r>
              <a:rPr lang="es-ES" dirty="0"/>
              <a:t> </a:t>
            </a:r>
            <a:r>
              <a:rPr lang="es-ES" dirty="0" err="1"/>
              <a:t>cillum</a:t>
            </a:r>
            <a:r>
              <a:rPr lang="es-ES" dirty="0"/>
              <a:t> </a:t>
            </a:r>
            <a:r>
              <a:rPr lang="es-ES" dirty="0" err="1"/>
              <a:t>dolore</a:t>
            </a:r>
            <a:r>
              <a:rPr lang="es-ES" dirty="0"/>
              <a:t> </a:t>
            </a:r>
            <a:r>
              <a:rPr lang="es-ES" dirty="0" err="1"/>
              <a:t>eu</a:t>
            </a:r>
            <a:r>
              <a:rPr lang="es-ES" dirty="0"/>
              <a:t> </a:t>
            </a:r>
            <a:r>
              <a:rPr lang="es-ES" dirty="0" err="1"/>
              <a:t>fugiat</a:t>
            </a:r>
            <a:r>
              <a:rPr lang="es-ES" dirty="0"/>
              <a:t>.</a:t>
            </a:r>
          </a:p>
        </p:txBody>
      </p:sp>
      <p:sp>
        <p:nvSpPr>
          <p:cNvPr id="19" name="Marcador de texto 4">
            <a:extLst>
              <a:ext uri="{FF2B5EF4-FFF2-40B4-BE49-F238E27FC236}">
                <a16:creationId xmlns:a16="http://schemas.microsoft.com/office/drawing/2014/main" id="{D3DB8733-DC14-1A4D-B006-F8AB38454076}"/>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2" name="Marcador de medios 2">
            <a:extLst>
              <a:ext uri="{FF2B5EF4-FFF2-40B4-BE49-F238E27FC236}">
                <a16:creationId xmlns:a16="http://schemas.microsoft.com/office/drawing/2014/main" id="{C33D8F05-1DC7-1344-9AC4-FBE7EA5937CA}"/>
              </a:ext>
            </a:extLst>
          </p:cNvPr>
          <p:cNvSpPr>
            <a:spLocks noGrp="1"/>
          </p:cNvSpPr>
          <p:nvPr>
            <p:ph type="media" sz="quarter" idx="19" hasCustomPrompt="1"/>
          </p:nvPr>
        </p:nvSpPr>
        <p:spPr>
          <a:xfrm>
            <a:off x="4204076" y="1292087"/>
            <a:ext cx="4939924" cy="3474696"/>
          </a:xfrm>
          <a:prstGeom prst="rect">
            <a:avLst/>
          </a:prstGeom>
          <a:solidFill>
            <a:schemeClr val="bg2"/>
          </a:solidFill>
        </p:spPr>
        <p:txBody>
          <a:bodyPr anchor="ctr">
            <a:normAutofit/>
          </a:bodyPr>
          <a:lstStyle>
            <a:lvl1pPr marL="0" indent="0" algn="ctr">
              <a:buNone/>
              <a:defRPr sz="1200"/>
            </a:lvl1pPr>
          </a:lstStyle>
          <a:p>
            <a:r>
              <a:rPr lang="es-ES" dirty="0"/>
              <a:t>Cliqueu sobre la icona per introduir el vídeo.</a:t>
            </a:r>
          </a:p>
        </p:txBody>
      </p:sp>
    </p:spTree>
    <p:extLst>
      <p:ext uri="{BB962C8B-B14F-4D97-AF65-F5344CB8AC3E}">
        <p14:creationId xmlns:p14="http://schemas.microsoft.com/office/powerpoint/2010/main" val="2222981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ol + foto horitzontal">
    <p:spTree>
      <p:nvGrpSpPr>
        <p:cNvPr id="1" name=""/>
        <p:cNvGrpSpPr/>
        <p:nvPr/>
      </p:nvGrpSpPr>
      <p:grpSpPr>
        <a:xfrm>
          <a:off x="0" y="0"/>
          <a:ext cx="0" cy="0"/>
          <a:chOff x="0" y="0"/>
          <a:chExt cx="0" cy="0"/>
        </a:xfrm>
      </p:grpSpPr>
      <p:sp>
        <p:nvSpPr>
          <p:cNvPr id="12" name="Marcador de posición de imagen 2">
            <a:extLst>
              <a:ext uri="{FF2B5EF4-FFF2-40B4-BE49-F238E27FC236}">
                <a16:creationId xmlns:a16="http://schemas.microsoft.com/office/drawing/2014/main" id="{3AF8469F-4517-7742-8F53-318AEDD0BDB5}"/>
              </a:ext>
            </a:extLst>
          </p:cNvPr>
          <p:cNvSpPr>
            <a:spLocks noGrp="1"/>
          </p:cNvSpPr>
          <p:nvPr>
            <p:ph type="pic" sz="quarter" idx="10" hasCustomPrompt="1"/>
          </p:nvPr>
        </p:nvSpPr>
        <p:spPr>
          <a:xfrm>
            <a:off x="1014433" y="1347788"/>
            <a:ext cx="7842230" cy="3419474"/>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6" name="Marcador de texto 4">
            <a:extLst>
              <a:ext uri="{FF2B5EF4-FFF2-40B4-BE49-F238E27FC236}">
                <a16:creationId xmlns:a16="http://schemas.microsoft.com/office/drawing/2014/main" id="{179713E2-6B45-484C-B176-482390DE03F0}"/>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Tree>
    <p:extLst>
      <p:ext uri="{BB962C8B-B14F-4D97-AF65-F5344CB8AC3E}">
        <p14:creationId xmlns:p14="http://schemas.microsoft.com/office/powerpoint/2010/main" val="2360126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ol + text + foto horitzontal">
    <p:spTree>
      <p:nvGrpSpPr>
        <p:cNvPr id="1" name=""/>
        <p:cNvGrpSpPr/>
        <p:nvPr/>
      </p:nvGrpSpPr>
      <p:grpSpPr>
        <a:xfrm>
          <a:off x="0" y="0"/>
          <a:ext cx="0" cy="0"/>
          <a:chOff x="0" y="0"/>
          <a:chExt cx="0" cy="0"/>
        </a:xfrm>
      </p:grpSpPr>
      <p:sp>
        <p:nvSpPr>
          <p:cNvPr id="12" name="Marcador de posición de imagen 2">
            <a:extLst>
              <a:ext uri="{FF2B5EF4-FFF2-40B4-BE49-F238E27FC236}">
                <a16:creationId xmlns:a16="http://schemas.microsoft.com/office/drawing/2014/main" id="{3AF8469F-4517-7742-8F53-318AEDD0BDB5}"/>
              </a:ext>
            </a:extLst>
          </p:cNvPr>
          <p:cNvSpPr>
            <a:spLocks noGrp="1"/>
          </p:cNvSpPr>
          <p:nvPr>
            <p:ph type="pic" sz="quarter" idx="10" hasCustomPrompt="1"/>
          </p:nvPr>
        </p:nvSpPr>
        <p:spPr>
          <a:xfrm>
            <a:off x="0" y="2540159"/>
            <a:ext cx="9144000" cy="2603341"/>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6" name="Marcador de texto 4">
            <a:extLst>
              <a:ext uri="{FF2B5EF4-FFF2-40B4-BE49-F238E27FC236}">
                <a16:creationId xmlns:a16="http://schemas.microsoft.com/office/drawing/2014/main" id="{179713E2-6B45-484C-B176-482390DE03F0}"/>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3" name="Marcador de texto 2">
            <a:extLst>
              <a:ext uri="{FF2B5EF4-FFF2-40B4-BE49-F238E27FC236}">
                <a16:creationId xmlns:a16="http://schemas.microsoft.com/office/drawing/2014/main" id="{7A44E265-F81C-0745-A41D-15975360FBEE}"/>
              </a:ext>
            </a:extLst>
          </p:cNvPr>
          <p:cNvSpPr>
            <a:spLocks noGrp="1"/>
          </p:cNvSpPr>
          <p:nvPr>
            <p:ph type="body" sz="quarter" idx="17" hasCustomPrompt="1"/>
          </p:nvPr>
        </p:nvSpPr>
        <p:spPr>
          <a:xfrm>
            <a:off x="1014433" y="1527202"/>
            <a:ext cx="7121505" cy="792162"/>
          </a:xfrm>
          <a:prstGeom prst="rect">
            <a:avLst/>
          </a:prstGeom>
        </p:spPr>
        <p:txBody>
          <a:bodyPr wrap="square" l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tx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Text </a:t>
            </a:r>
            <a:r>
              <a:rPr lang="es-ES" dirty="0" err="1"/>
              <a:t>destacat</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 Ut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a:t>
            </a:r>
          </a:p>
        </p:txBody>
      </p:sp>
    </p:spTree>
    <p:extLst>
      <p:ext uri="{BB962C8B-B14F-4D97-AF65-F5344CB8AC3E}">
        <p14:creationId xmlns:p14="http://schemas.microsoft.com/office/powerpoint/2010/main" val="1153289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stacat + foto horitzontal">
    <p:spTree>
      <p:nvGrpSpPr>
        <p:cNvPr id="1" name=""/>
        <p:cNvGrpSpPr/>
        <p:nvPr/>
      </p:nvGrpSpPr>
      <p:grpSpPr>
        <a:xfrm>
          <a:off x="0" y="0"/>
          <a:ext cx="0" cy="0"/>
          <a:chOff x="0" y="0"/>
          <a:chExt cx="0" cy="0"/>
        </a:xfrm>
      </p:grpSpPr>
      <p:sp>
        <p:nvSpPr>
          <p:cNvPr id="12" name="Marcador de posición de imagen 2">
            <a:extLst>
              <a:ext uri="{FF2B5EF4-FFF2-40B4-BE49-F238E27FC236}">
                <a16:creationId xmlns:a16="http://schemas.microsoft.com/office/drawing/2014/main" id="{3AF8469F-4517-7742-8F53-318AEDD0BDB5}"/>
              </a:ext>
            </a:extLst>
          </p:cNvPr>
          <p:cNvSpPr>
            <a:spLocks noGrp="1"/>
          </p:cNvSpPr>
          <p:nvPr>
            <p:ph type="pic" sz="quarter" idx="10" hasCustomPrompt="1"/>
          </p:nvPr>
        </p:nvSpPr>
        <p:spPr>
          <a:xfrm>
            <a:off x="0" y="2540159"/>
            <a:ext cx="9144000" cy="2603341"/>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5" name="Marcador de texto 2">
            <a:extLst>
              <a:ext uri="{FF2B5EF4-FFF2-40B4-BE49-F238E27FC236}">
                <a16:creationId xmlns:a16="http://schemas.microsoft.com/office/drawing/2014/main" id="{1D0D995D-7608-6E46-81DE-1E62B4B27899}"/>
              </a:ext>
            </a:extLst>
          </p:cNvPr>
          <p:cNvSpPr>
            <a:spLocks noGrp="1"/>
          </p:cNvSpPr>
          <p:nvPr>
            <p:ph type="body" sz="quarter" idx="17" hasCustomPrompt="1"/>
          </p:nvPr>
        </p:nvSpPr>
        <p:spPr>
          <a:xfrm>
            <a:off x="1727200" y="1026756"/>
            <a:ext cx="5689600" cy="1113193"/>
          </a:xfrm>
          <a:prstGeom prst="rect">
            <a:avLst/>
          </a:prstGeom>
        </p:spPr>
        <p:txBody>
          <a:bodyPr wrap="square" lIns="0">
            <a:noAutofit/>
          </a:bodyPr>
          <a:lstStyle>
            <a:lvl1pPr marL="0" marR="0" indent="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Text </a:t>
            </a:r>
            <a:r>
              <a:rPr lang="es-ES" dirty="0" err="1"/>
              <a:t>destacat</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 </a:t>
            </a:r>
          </a:p>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Ut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a:t>
            </a:r>
          </a:p>
        </p:txBody>
      </p:sp>
    </p:spTree>
    <p:extLst>
      <p:ext uri="{BB962C8B-B14F-4D97-AF65-F5344CB8AC3E}">
        <p14:creationId xmlns:p14="http://schemas.microsoft.com/office/powerpoint/2010/main" val="2965088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ol + text 2 columnes">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5" name="Marcador de texto 2">
            <a:extLst>
              <a:ext uri="{FF2B5EF4-FFF2-40B4-BE49-F238E27FC236}">
                <a16:creationId xmlns:a16="http://schemas.microsoft.com/office/drawing/2014/main" id="{833D4152-EB8F-6147-8AAD-4C5D0856015B}"/>
              </a:ext>
            </a:extLst>
          </p:cNvPr>
          <p:cNvSpPr>
            <a:spLocks noGrp="1"/>
          </p:cNvSpPr>
          <p:nvPr>
            <p:ph type="body" sz="quarter" idx="17" hasCustomPrompt="1"/>
          </p:nvPr>
        </p:nvSpPr>
        <p:spPr>
          <a:xfrm>
            <a:off x="1011691" y="1510645"/>
            <a:ext cx="7124245"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del </a:t>
            </a:r>
            <a:r>
              <a:rPr lang="es-ES" dirty="0" err="1"/>
              <a:t>paràgraf</a:t>
            </a:r>
            <a:endParaRPr lang="es-ES" dirty="0"/>
          </a:p>
        </p:txBody>
      </p:sp>
      <p:sp>
        <p:nvSpPr>
          <p:cNvPr id="17" name="Marcador de texto 11">
            <a:extLst>
              <a:ext uri="{FF2B5EF4-FFF2-40B4-BE49-F238E27FC236}">
                <a16:creationId xmlns:a16="http://schemas.microsoft.com/office/drawing/2014/main" id="{1337D68D-3FAF-7144-8AC5-EC0150D59769}"/>
              </a:ext>
            </a:extLst>
          </p:cNvPr>
          <p:cNvSpPr>
            <a:spLocks noGrp="1"/>
          </p:cNvSpPr>
          <p:nvPr>
            <p:ph type="body" sz="quarter" idx="16" hasCustomPrompt="1"/>
          </p:nvPr>
        </p:nvSpPr>
        <p:spPr>
          <a:xfrm>
            <a:off x="1011692" y="1996335"/>
            <a:ext cx="7124246" cy="2412892"/>
          </a:xfrm>
          <a:prstGeom prst="rect">
            <a:avLst/>
          </a:prstGeom>
        </p:spPr>
        <p:txBody>
          <a:bodyPr vert="horz" wrap="none" lIns="0" tIns="0" rIns="0" bIns="0" numCol="2" spcCol="72000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br>
              <a:rPr lang="en-GB" sz="1200" noProof="1"/>
            </a:br>
            <a:endParaRPr lang="en-GB" sz="1200" noProof="1"/>
          </a:p>
          <a:p>
            <a:pPr marL="0" marR="0" lvl="0" indent="0" algn="l" defTabSz="457200" rtl="0" eaLnBrk="1" fontAlgn="auto" latinLnBrk="0" hangingPunct="1">
              <a:lnSpc>
                <a:spcPct val="100000"/>
              </a:lnSpc>
              <a:spcBef>
                <a:spcPct val="0"/>
              </a:spcBef>
              <a:spcAft>
                <a:spcPts val="0"/>
              </a:spcAft>
              <a:buClrTx/>
              <a:buSzTx/>
              <a:buFont typeface="Arial"/>
              <a:buNone/>
              <a:tabLst/>
              <a:defRPr/>
            </a:pPr>
            <a:br>
              <a:rPr lang="en-GB" sz="1200" noProof="1"/>
            </a:b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br>
              <a:rPr lang="en-GB" sz="1200" noProof="1"/>
            </a:br>
            <a:r>
              <a:rPr lang="en-GB" sz="1200" noProof="1"/>
              <a:t>Duis aute irure dolor in reprehenderit in voluptate velit esse cillum dolore eu fugiat. Duis aute irure dolor in reprehenderit in voluptate velit esse cillum dolore eu fugiat.</a:t>
            </a:r>
          </a:p>
          <a:p>
            <a:endParaRPr lang="en-GB" sz="1200" noProof="1"/>
          </a:p>
        </p:txBody>
      </p:sp>
    </p:spTree>
    <p:extLst>
      <p:ext uri="{BB962C8B-B14F-4D97-AF65-F5344CB8AC3E}">
        <p14:creationId xmlns:p14="http://schemas.microsoft.com/office/powerpoint/2010/main" val="2029889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es amb títol">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5" name="Marcador de texto 2">
            <a:extLst>
              <a:ext uri="{FF2B5EF4-FFF2-40B4-BE49-F238E27FC236}">
                <a16:creationId xmlns:a16="http://schemas.microsoft.com/office/drawing/2014/main" id="{833D4152-EB8F-6147-8AAD-4C5D0856015B}"/>
              </a:ext>
            </a:extLst>
          </p:cNvPr>
          <p:cNvSpPr>
            <a:spLocks noGrp="1"/>
          </p:cNvSpPr>
          <p:nvPr>
            <p:ph type="body" sz="quarter" idx="17" hasCustomPrompt="1"/>
          </p:nvPr>
        </p:nvSpPr>
        <p:spPr>
          <a:xfrm>
            <a:off x="1011691" y="1510645"/>
            <a:ext cx="2804659"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columna 1</a:t>
            </a:r>
          </a:p>
        </p:txBody>
      </p:sp>
      <p:sp>
        <p:nvSpPr>
          <p:cNvPr id="17" name="Marcador de texto 11">
            <a:extLst>
              <a:ext uri="{FF2B5EF4-FFF2-40B4-BE49-F238E27FC236}">
                <a16:creationId xmlns:a16="http://schemas.microsoft.com/office/drawing/2014/main" id="{1337D68D-3FAF-7144-8AC5-EC0150D59769}"/>
              </a:ext>
            </a:extLst>
          </p:cNvPr>
          <p:cNvSpPr>
            <a:spLocks noGrp="1"/>
          </p:cNvSpPr>
          <p:nvPr>
            <p:ph type="body" sz="quarter" idx="16" hasCustomPrompt="1"/>
          </p:nvPr>
        </p:nvSpPr>
        <p:spPr>
          <a:xfrm>
            <a:off x="1011693" y="2139950"/>
            <a:ext cx="2804658" cy="2520103"/>
          </a:xfrm>
          <a:prstGeom prst="rect">
            <a:avLst/>
          </a:prstGeom>
        </p:spPr>
        <p:txBody>
          <a:bodyPr vert="horz" wrap="square" lIns="0" tIns="0" rIns="0" bIns="0" numCol="1" spcCol="72000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br>
              <a:rPr lang="en-GB" sz="1200" noProof="1"/>
            </a:br>
            <a:endParaRPr lang="en-GB" sz="1200" noProof="1"/>
          </a:p>
        </p:txBody>
      </p:sp>
      <p:sp>
        <p:nvSpPr>
          <p:cNvPr id="19" name="Marcador de texto 2">
            <a:extLst>
              <a:ext uri="{FF2B5EF4-FFF2-40B4-BE49-F238E27FC236}">
                <a16:creationId xmlns:a16="http://schemas.microsoft.com/office/drawing/2014/main" id="{FBF1A2A0-E6B5-4D46-9390-7E41AB7F32FE}"/>
              </a:ext>
            </a:extLst>
          </p:cNvPr>
          <p:cNvSpPr>
            <a:spLocks noGrp="1"/>
          </p:cNvSpPr>
          <p:nvPr>
            <p:ph type="body" sz="quarter" idx="20" hasCustomPrompt="1"/>
          </p:nvPr>
        </p:nvSpPr>
        <p:spPr>
          <a:xfrm>
            <a:off x="5329957" y="1510645"/>
            <a:ext cx="2804659"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columna 2</a:t>
            </a:r>
          </a:p>
        </p:txBody>
      </p:sp>
      <p:sp>
        <p:nvSpPr>
          <p:cNvPr id="20" name="Marcador de texto 11">
            <a:extLst>
              <a:ext uri="{FF2B5EF4-FFF2-40B4-BE49-F238E27FC236}">
                <a16:creationId xmlns:a16="http://schemas.microsoft.com/office/drawing/2014/main" id="{86B37BD8-846A-2643-B31F-79594398039A}"/>
              </a:ext>
            </a:extLst>
          </p:cNvPr>
          <p:cNvSpPr>
            <a:spLocks noGrp="1"/>
          </p:cNvSpPr>
          <p:nvPr>
            <p:ph type="body" sz="quarter" idx="21" hasCustomPrompt="1"/>
          </p:nvPr>
        </p:nvSpPr>
        <p:spPr>
          <a:xfrm>
            <a:off x="5329959" y="2139950"/>
            <a:ext cx="2804658" cy="2520103"/>
          </a:xfrm>
          <a:prstGeom prst="rect">
            <a:avLst/>
          </a:prstGeom>
        </p:spPr>
        <p:txBody>
          <a:bodyPr vert="horz" wrap="square" lIns="0" tIns="0" rIns="0" bIns="0" numCol="1" spcCol="72000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br>
              <a:rPr lang="en-GB" sz="1200" noProof="1"/>
            </a:br>
            <a:endParaRPr lang="en-GB" sz="1200" noProof="1"/>
          </a:p>
        </p:txBody>
      </p:sp>
      <p:cxnSp>
        <p:nvCxnSpPr>
          <p:cNvPr id="21" name="Conector recto 20">
            <a:extLst>
              <a:ext uri="{FF2B5EF4-FFF2-40B4-BE49-F238E27FC236}">
                <a16:creationId xmlns:a16="http://schemas.microsoft.com/office/drawing/2014/main" id="{85145BC0-62AA-A54B-AB95-EA7D1288F05F}"/>
              </a:ext>
            </a:extLst>
          </p:cNvPr>
          <p:cNvCxnSpPr>
            <a:cxnSpLocks/>
          </p:cNvCxnSpPr>
          <p:nvPr userDrawn="1"/>
        </p:nvCxnSpPr>
        <p:spPr>
          <a:xfrm>
            <a:off x="4569393" y="2139950"/>
            <a:ext cx="0" cy="24948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135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ítol + destacat + llistat">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20" name="Marcador de texto 11">
            <a:extLst>
              <a:ext uri="{FF2B5EF4-FFF2-40B4-BE49-F238E27FC236}">
                <a16:creationId xmlns:a16="http://schemas.microsoft.com/office/drawing/2014/main" id="{86B37BD8-846A-2643-B31F-79594398039A}"/>
              </a:ext>
            </a:extLst>
          </p:cNvPr>
          <p:cNvSpPr>
            <a:spLocks noGrp="1"/>
          </p:cNvSpPr>
          <p:nvPr>
            <p:ph type="body" sz="quarter" idx="21" hasCustomPrompt="1"/>
          </p:nvPr>
        </p:nvSpPr>
        <p:spPr>
          <a:xfrm>
            <a:off x="5327651" y="1599458"/>
            <a:ext cx="2881312" cy="2916979"/>
          </a:xfrm>
          <a:prstGeom prst="rect">
            <a:avLst/>
          </a:prstGeom>
        </p:spPr>
        <p:txBody>
          <a:bodyPr vert="horz" wrap="square" lIns="0" tIns="0" rIns="0" bIns="0" numCol="1" spcCol="720000" anchor="t">
            <a:noAutofit/>
          </a:bodyPr>
          <a:lstStyle>
            <a:lvl1pPr marL="90488" marR="0" indent="-85725" algn="l" defTabSz="457200" rtl="0" eaLnBrk="1" fontAlgn="auto" latinLnBrk="0" hangingPunct="1">
              <a:lnSpc>
                <a:spcPct val="100000"/>
              </a:lnSpc>
              <a:spcBef>
                <a:spcPct val="0"/>
              </a:spcBef>
              <a:spcAft>
                <a:spcPts val="0"/>
              </a:spcAft>
              <a:buClr>
                <a:schemeClr val="accent1"/>
              </a:buClr>
              <a:buSzPct val="90000"/>
              <a:buFont typeface="Wingdings" pitchFamily="2" charset="2"/>
              <a:buChar char="§"/>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90488" marR="0" lvl="0" indent="-90488" algn="l" defTabSz="457200" rtl="0" eaLnBrk="1" fontAlgn="auto" latinLnBrk="0" hangingPunct="1">
              <a:lnSpc>
                <a:spcPct val="100000"/>
              </a:lnSpc>
              <a:spcBef>
                <a:spcPct val="0"/>
              </a:spcBef>
              <a:spcAft>
                <a:spcPts val="0"/>
              </a:spcAft>
              <a:buClrTx/>
              <a:buSzTx/>
              <a:tabLst/>
              <a:defRPr/>
            </a:pPr>
            <a:r>
              <a:rPr lang="en-GB" sz="1200" noProof="1"/>
              <a:t>Lorem ipsum dolor sit amet, </a:t>
            </a:r>
            <a:r>
              <a:rPr lang="en-GB" sz="1200" b="1" noProof="1"/>
              <a:t>consectetur adipiscing elit</a:t>
            </a:r>
            <a:r>
              <a:rPr lang="en-GB" sz="1200" noProof="1"/>
              <a:t>, sed do eiusmod tempor incididunt ut labore et dolore magna aliqua.</a:t>
            </a:r>
          </a:p>
        </p:txBody>
      </p:sp>
      <p:sp>
        <p:nvSpPr>
          <p:cNvPr id="15" name="CuadroTexto 14">
            <a:extLst>
              <a:ext uri="{FF2B5EF4-FFF2-40B4-BE49-F238E27FC236}">
                <a16:creationId xmlns:a16="http://schemas.microsoft.com/office/drawing/2014/main" id="{A5AD61A6-E985-C84E-9E8C-F8E331667343}"/>
              </a:ext>
            </a:extLst>
          </p:cNvPr>
          <p:cNvSpPr txBox="1"/>
          <p:nvPr userDrawn="1"/>
        </p:nvSpPr>
        <p:spPr>
          <a:xfrm>
            <a:off x="1008063" y="2246976"/>
            <a:ext cx="3529012" cy="1107996"/>
          </a:xfrm>
          <a:prstGeom prst="rect">
            <a:avLst/>
          </a:prstGeom>
          <a:noFill/>
        </p:spPr>
        <p:txBody>
          <a:bodyPr wrap="square" lIns="0" tIns="0" rIns="0" bIns="0" rtlCol="0" anchor="ctr">
            <a:spAutoFit/>
          </a:bodyPr>
          <a:lstStyle/>
          <a:p>
            <a:r>
              <a:rPr lang="en-GB" sz="1200" b="1" noProof="1">
                <a:solidFill>
                  <a:srgbClr val="009FDA"/>
                </a:solidFill>
              </a:rPr>
              <a:t>Lorem ipsum dolor sit amet, consectetur adipiscing elit, sed do eiusmod tempor incididunt ut labore et dolore magna aliqua. </a:t>
            </a:r>
          </a:p>
          <a:p>
            <a:r>
              <a:rPr lang="en-GB" sz="1200" b="1" noProof="1">
                <a:solidFill>
                  <a:srgbClr val="009FDA"/>
                </a:solidFill>
              </a:rPr>
              <a:t>Ut enim ad minim veniam, quis nostrud exercitation ullamco laboris nisi ut aliquip ex ea commodo consequat. </a:t>
            </a:r>
          </a:p>
        </p:txBody>
      </p:sp>
    </p:spTree>
    <p:extLst>
      <p:ext uri="{BB962C8B-B14F-4D97-AF65-F5344CB8AC3E}">
        <p14:creationId xmlns:p14="http://schemas.microsoft.com/office/powerpoint/2010/main" val="975074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ítol + llistat + foto">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20" name="Marcador de texto 11">
            <a:extLst>
              <a:ext uri="{FF2B5EF4-FFF2-40B4-BE49-F238E27FC236}">
                <a16:creationId xmlns:a16="http://schemas.microsoft.com/office/drawing/2014/main" id="{86B37BD8-846A-2643-B31F-79594398039A}"/>
              </a:ext>
            </a:extLst>
          </p:cNvPr>
          <p:cNvSpPr>
            <a:spLocks noGrp="1"/>
          </p:cNvSpPr>
          <p:nvPr>
            <p:ph type="body" sz="quarter" idx="21" hasCustomPrompt="1"/>
          </p:nvPr>
        </p:nvSpPr>
        <p:spPr>
          <a:xfrm>
            <a:off x="1014433" y="1907561"/>
            <a:ext cx="3515466" cy="2520104"/>
          </a:xfrm>
          <a:prstGeom prst="rect">
            <a:avLst/>
          </a:prstGeom>
        </p:spPr>
        <p:txBody>
          <a:bodyPr vert="horz" wrap="square" lIns="0" tIns="0" rIns="0" bIns="0" numCol="1" spcCol="720000" anchor="t">
            <a:noAutofit/>
          </a:bodyPr>
          <a:lstStyle>
            <a:lvl1pPr marL="90488" marR="0" indent="-85725" algn="l" defTabSz="457200" rtl="0" eaLnBrk="1" fontAlgn="auto" latinLnBrk="0" hangingPunct="1">
              <a:lnSpc>
                <a:spcPct val="100000"/>
              </a:lnSpc>
              <a:spcBef>
                <a:spcPct val="0"/>
              </a:spcBef>
              <a:spcAft>
                <a:spcPts val="0"/>
              </a:spcAft>
              <a:buClr>
                <a:schemeClr val="accent1"/>
              </a:buClr>
              <a:buSzPct val="90000"/>
              <a:buFont typeface="Wingdings" pitchFamily="2" charset="2"/>
              <a:buChar char="§"/>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90488" marR="0" lvl="0" indent="-90488" algn="l" defTabSz="457200" rtl="0" eaLnBrk="1" fontAlgn="auto" latinLnBrk="0" hangingPunct="1">
              <a:lnSpc>
                <a:spcPct val="100000"/>
              </a:lnSpc>
              <a:spcBef>
                <a:spcPct val="0"/>
              </a:spcBef>
              <a:spcAft>
                <a:spcPts val="0"/>
              </a:spcAft>
              <a:buClrTx/>
              <a:buSzTx/>
              <a:tabLst/>
              <a:defRPr/>
            </a:pPr>
            <a:r>
              <a:rPr lang="en-GB" sz="1200" noProof="1"/>
              <a:t>Lorem ipsum dolor sit amet, </a:t>
            </a:r>
            <a:r>
              <a:rPr lang="en-GB" sz="1200" b="1" noProof="1"/>
              <a:t>consectetur adipiscing elit</a:t>
            </a:r>
            <a:r>
              <a:rPr lang="en-GB" sz="1200" noProof="1"/>
              <a:t>, sed do eiusmod tempor incididunt ut labore et dolore magna aliqua.</a:t>
            </a:r>
          </a:p>
        </p:txBody>
      </p:sp>
      <p:sp>
        <p:nvSpPr>
          <p:cNvPr id="10" name="Marcador de texto 2">
            <a:extLst>
              <a:ext uri="{FF2B5EF4-FFF2-40B4-BE49-F238E27FC236}">
                <a16:creationId xmlns:a16="http://schemas.microsoft.com/office/drawing/2014/main" id="{D6FE1B12-8D81-D54F-A90C-D63821F7AC8A}"/>
              </a:ext>
            </a:extLst>
          </p:cNvPr>
          <p:cNvSpPr>
            <a:spLocks noGrp="1"/>
          </p:cNvSpPr>
          <p:nvPr>
            <p:ph type="body" sz="quarter" idx="17" hasCustomPrompt="1"/>
          </p:nvPr>
        </p:nvSpPr>
        <p:spPr>
          <a:xfrm>
            <a:off x="1011692" y="1510645"/>
            <a:ext cx="3523796"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del </a:t>
            </a:r>
            <a:r>
              <a:rPr lang="es-ES" dirty="0" err="1"/>
              <a:t>llistat</a:t>
            </a:r>
            <a:endParaRPr lang="es-ES" dirty="0"/>
          </a:p>
        </p:txBody>
      </p:sp>
      <p:sp>
        <p:nvSpPr>
          <p:cNvPr id="13" name="Marcador de posición de imagen 2">
            <a:extLst>
              <a:ext uri="{FF2B5EF4-FFF2-40B4-BE49-F238E27FC236}">
                <a16:creationId xmlns:a16="http://schemas.microsoft.com/office/drawing/2014/main" id="{84162CFE-08AB-264C-BD32-9A17ADD8D797}"/>
              </a:ext>
            </a:extLst>
          </p:cNvPr>
          <p:cNvSpPr>
            <a:spLocks noGrp="1"/>
          </p:cNvSpPr>
          <p:nvPr>
            <p:ph type="pic" sz="quarter" idx="10" hasCustomPrompt="1"/>
          </p:nvPr>
        </p:nvSpPr>
        <p:spPr>
          <a:xfrm>
            <a:off x="5327650" y="1592665"/>
            <a:ext cx="3529013" cy="2923774"/>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Tree>
    <p:extLst>
      <p:ext uri="{BB962C8B-B14F-4D97-AF65-F5344CB8AC3E}">
        <p14:creationId xmlns:p14="http://schemas.microsoft.com/office/powerpoint/2010/main" val="3064618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ol + destacat + text + foto alta">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8" name="Marcador de texto 2">
            <a:extLst>
              <a:ext uri="{FF2B5EF4-FFF2-40B4-BE49-F238E27FC236}">
                <a16:creationId xmlns:a16="http://schemas.microsoft.com/office/drawing/2014/main" id="{CDC667BA-E835-B94C-BD89-53E9280D5639}"/>
              </a:ext>
            </a:extLst>
          </p:cNvPr>
          <p:cNvSpPr>
            <a:spLocks noGrp="1"/>
          </p:cNvSpPr>
          <p:nvPr>
            <p:ph type="body" sz="quarter" idx="17" hasCustomPrompt="1"/>
          </p:nvPr>
        </p:nvSpPr>
        <p:spPr>
          <a:xfrm>
            <a:off x="1014433" y="1617301"/>
            <a:ext cx="3521055" cy="792163"/>
          </a:xfrm>
          <a:prstGeom prst="rect">
            <a:avLst/>
          </a:prstGeom>
        </p:spPr>
        <p:txBody>
          <a:bodyPr wrap="square" l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dirty="0"/>
              <a:t>Text </a:t>
            </a:r>
            <a:r>
              <a:rPr lang="es-ES" dirty="0" err="1"/>
              <a:t>destacat</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a:t>
            </a:r>
          </a:p>
        </p:txBody>
      </p:sp>
      <p:sp>
        <p:nvSpPr>
          <p:cNvPr id="10" name="Marcador de texto 11">
            <a:extLst>
              <a:ext uri="{FF2B5EF4-FFF2-40B4-BE49-F238E27FC236}">
                <a16:creationId xmlns:a16="http://schemas.microsoft.com/office/drawing/2014/main" id="{5714DDEB-B9D5-3B4D-8587-5EAEE7ACDC16}"/>
              </a:ext>
            </a:extLst>
          </p:cNvPr>
          <p:cNvSpPr>
            <a:spLocks noGrp="1"/>
          </p:cNvSpPr>
          <p:nvPr>
            <p:ph type="body" sz="quarter" idx="16" hasCustomPrompt="1"/>
          </p:nvPr>
        </p:nvSpPr>
        <p:spPr>
          <a:xfrm>
            <a:off x="1011692" y="2456449"/>
            <a:ext cx="3523796" cy="2376489"/>
          </a:xfrm>
          <a:prstGeom prst="rect">
            <a:avLst/>
          </a:prstGeom>
        </p:spPr>
        <p:txBody>
          <a:bodyPr vert="horz" lIns="0" tIns="0" rIns="0" bIns="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p>
        </p:txBody>
      </p:sp>
      <p:sp>
        <p:nvSpPr>
          <p:cNvPr id="13" name="Marcador de posición de imagen 2">
            <a:extLst>
              <a:ext uri="{FF2B5EF4-FFF2-40B4-BE49-F238E27FC236}">
                <a16:creationId xmlns:a16="http://schemas.microsoft.com/office/drawing/2014/main" id="{07BFA8C0-7A77-8940-91FC-77911B39B0B0}"/>
              </a:ext>
            </a:extLst>
          </p:cNvPr>
          <p:cNvSpPr>
            <a:spLocks noGrp="1"/>
          </p:cNvSpPr>
          <p:nvPr>
            <p:ph type="pic" sz="quarter" idx="10" hasCustomPrompt="1"/>
          </p:nvPr>
        </p:nvSpPr>
        <p:spPr>
          <a:xfrm>
            <a:off x="5327651" y="555624"/>
            <a:ext cx="3816350" cy="4587875"/>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Tree>
    <p:extLst>
      <p:ext uri="{BB962C8B-B14F-4D97-AF65-F5344CB8AC3E}">
        <p14:creationId xmlns:p14="http://schemas.microsoft.com/office/powerpoint/2010/main" val="372655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Corporatiu">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29DD650-4EA3-D14E-9D41-88218C658DFC}"/>
              </a:ext>
            </a:extLst>
          </p:cNvPr>
          <p:cNvSpPr/>
          <p:nvPr userDrawn="1"/>
        </p:nvSpPr>
        <p:spPr>
          <a:xfrm>
            <a:off x="0" y="1023938"/>
            <a:ext cx="9144000" cy="4142694"/>
          </a:xfrm>
          <a:prstGeom prst="rect">
            <a:avLst/>
          </a:prstGeom>
          <a:solidFill>
            <a:srgbClr val="00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00" dirty="0"/>
          </a:p>
        </p:txBody>
      </p:sp>
      <p:pic>
        <p:nvPicPr>
          <p:cNvPr id="7" name="Imagen 6" descr="Imagen que contiene dibujo&#10;&#10;Descripción generada automáticamente">
            <a:extLst>
              <a:ext uri="{FF2B5EF4-FFF2-40B4-BE49-F238E27FC236}">
                <a16:creationId xmlns:a16="http://schemas.microsoft.com/office/drawing/2014/main" id="{17B44868-E14E-B94B-ADC7-5C25627EB4E1}"/>
              </a:ext>
            </a:extLst>
          </p:cNvPr>
          <p:cNvPicPr>
            <a:picLocks noChangeAspect="1"/>
          </p:cNvPicPr>
          <p:nvPr userDrawn="1"/>
        </p:nvPicPr>
        <p:blipFill>
          <a:blip r:embed="rId2"/>
          <a:stretch>
            <a:fillRect/>
          </a:stretch>
        </p:blipFill>
        <p:spPr>
          <a:xfrm>
            <a:off x="287338" y="231775"/>
            <a:ext cx="650225" cy="464911"/>
          </a:xfrm>
          <a:prstGeom prst="rect">
            <a:avLst/>
          </a:prstGeom>
        </p:spPr>
      </p:pic>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664398" y="1645582"/>
            <a:ext cx="6454775"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presentació</a:t>
            </a:r>
            <a:endParaRPr lang="es-ES" dirty="0"/>
          </a:p>
        </p:txBody>
      </p:sp>
      <p:sp>
        <p:nvSpPr>
          <p:cNvPr id="17" name="Marcador de texto 4">
            <a:extLst>
              <a:ext uri="{FF2B5EF4-FFF2-40B4-BE49-F238E27FC236}">
                <a16:creationId xmlns:a16="http://schemas.microsoft.com/office/drawing/2014/main" id="{C6C6F595-4FF9-5047-9C5C-4C1A5D7378B3}"/>
              </a:ext>
            </a:extLst>
          </p:cNvPr>
          <p:cNvSpPr>
            <a:spLocks noGrp="1"/>
          </p:cNvSpPr>
          <p:nvPr>
            <p:ph type="body" sz="quarter" idx="18" hasCustomPrompt="1"/>
          </p:nvPr>
        </p:nvSpPr>
        <p:spPr>
          <a:xfrm>
            <a:off x="1664398" y="2148285"/>
            <a:ext cx="6454775" cy="869746"/>
          </a:xfrm>
          <a:prstGeom prst="rect">
            <a:avLst/>
          </a:prstGeom>
        </p:spPr>
        <p:txBody>
          <a:bodyPr lIns="0">
            <a:noAutofit/>
          </a:bodyPr>
          <a:lstStyle>
            <a:lvl1pPr marL="0" indent="0">
              <a:spcBef>
                <a:spcPts val="0"/>
              </a:spcBef>
              <a:buNone/>
              <a:defRPr lang="es-ES" sz="3000" b="1" kern="1200" dirty="0">
                <a:solidFill>
                  <a:schemeClr val="tx1"/>
                </a:solidFill>
                <a:latin typeface="+mn-lt"/>
                <a:ea typeface="+mn-ea"/>
                <a:cs typeface="+mn-cs"/>
              </a:defRPr>
            </a:lvl1pPr>
          </a:lstStyle>
          <a:p>
            <a:pPr lvl="0"/>
            <a:r>
              <a:rPr lang="es-ES" dirty="0" err="1"/>
              <a:t>Subtítol</a:t>
            </a:r>
            <a:r>
              <a:rPr lang="es-ES" dirty="0"/>
              <a:t> de la </a:t>
            </a:r>
            <a:r>
              <a:rPr lang="es-ES" dirty="0" err="1"/>
              <a:t>presentació</a:t>
            </a:r>
            <a:br>
              <a:rPr lang="es-ES" dirty="0"/>
            </a:br>
            <a:r>
              <a:rPr lang="es-ES" dirty="0" err="1"/>
              <a:t>fins</a:t>
            </a:r>
            <a:r>
              <a:rPr lang="es-ES" dirty="0"/>
              <a:t> a </a:t>
            </a:r>
            <a:r>
              <a:rPr lang="es-ES" dirty="0" err="1"/>
              <a:t>dues</a:t>
            </a:r>
            <a:r>
              <a:rPr lang="es-ES" dirty="0"/>
              <a:t> </a:t>
            </a:r>
            <a:r>
              <a:rPr lang="es-ES" dirty="0" err="1"/>
              <a:t>línies</a:t>
            </a:r>
            <a:r>
              <a:rPr lang="es-ES" dirty="0"/>
              <a:t> de </a:t>
            </a:r>
            <a:r>
              <a:rPr lang="es-ES" dirty="0" err="1"/>
              <a:t>text</a:t>
            </a:r>
            <a:endParaRPr lang="es-ES" dirty="0"/>
          </a:p>
        </p:txBody>
      </p:sp>
      <p:sp>
        <p:nvSpPr>
          <p:cNvPr id="20" name="Marcador de texto 9">
            <a:extLst>
              <a:ext uri="{FF2B5EF4-FFF2-40B4-BE49-F238E27FC236}">
                <a16:creationId xmlns:a16="http://schemas.microsoft.com/office/drawing/2014/main" id="{CC4CD7CE-A199-B344-BBF9-AD38F2B8DEAE}"/>
              </a:ext>
            </a:extLst>
          </p:cNvPr>
          <p:cNvSpPr>
            <a:spLocks noGrp="1"/>
          </p:cNvSpPr>
          <p:nvPr>
            <p:ph type="body" sz="quarter" idx="19" hasCustomPrompt="1"/>
          </p:nvPr>
        </p:nvSpPr>
        <p:spPr>
          <a:xfrm>
            <a:off x="1664398" y="3219984"/>
            <a:ext cx="4505706" cy="255037"/>
          </a:xfrm>
          <a:prstGeom prst="rect">
            <a:avLst/>
          </a:prstGeom>
        </p:spPr>
        <p:txBody>
          <a:bodyPr lIns="0">
            <a:normAutofit/>
          </a:bodyPr>
          <a:lstStyle>
            <a:lvl1pPr marL="0" indent="0">
              <a:spcBef>
                <a:spcPts val="0"/>
              </a:spcBef>
              <a:buNone/>
              <a:defRPr lang="es-ES" sz="1200" b="1" kern="1200" dirty="0">
                <a:solidFill>
                  <a:schemeClr val="tx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23" name="Marcador de texto 11">
            <a:extLst>
              <a:ext uri="{FF2B5EF4-FFF2-40B4-BE49-F238E27FC236}">
                <a16:creationId xmlns:a16="http://schemas.microsoft.com/office/drawing/2014/main" id="{32957661-B514-0E47-8879-D2C364350DD2}"/>
              </a:ext>
            </a:extLst>
          </p:cNvPr>
          <p:cNvSpPr>
            <a:spLocks noGrp="1"/>
          </p:cNvSpPr>
          <p:nvPr>
            <p:ph type="body" sz="quarter" idx="20" hasCustomPrompt="1"/>
          </p:nvPr>
        </p:nvSpPr>
        <p:spPr>
          <a:xfrm>
            <a:off x="1664398" y="3734764"/>
            <a:ext cx="4505706"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6" name="Marcador de texto 15">
            <a:extLst>
              <a:ext uri="{FF2B5EF4-FFF2-40B4-BE49-F238E27FC236}">
                <a16:creationId xmlns:a16="http://schemas.microsoft.com/office/drawing/2014/main" id="{ABAE219C-E2A4-364E-BE98-58A92AD4B030}"/>
              </a:ext>
            </a:extLst>
          </p:cNvPr>
          <p:cNvSpPr>
            <a:spLocks noGrp="1"/>
          </p:cNvSpPr>
          <p:nvPr>
            <p:ph type="body" sz="quarter" idx="21" hasCustomPrompt="1"/>
          </p:nvPr>
        </p:nvSpPr>
        <p:spPr>
          <a:xfrm>
            <a:off x="287338" y="4567461"/>
            <a:ext cx="944689" cy="512763"/>
          </a:xfrm>
          <a:prstGeom prst="rect">
            <a:avLst/>
          </a:prstGeom>
        </p:spPr>
        <p:txBody>
          <a:bodyPr lIns="0" tIns="0">
            <a:noAutofit/>
          </a:bodyPr>
          <a:lstStyle>
            <a:lvl1pPr marL="0" indent="0">
              <a:lnSpc>
                <a:spcPts val="940"/>
              </a:lnSpc>
              <a:spcBef>
                <a:spcPts val="0"/>
              </a:spcBef>
              <a:buNone/>
              <a:defRPr sz="700" b="1"/>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1" name="CuadroTexto 10">
            <a:extLst>
              <a:ext uri="{FF2B5EF4-FFF2-40B4-BE49-F238E27FC236}">
                <a16:creationId xmlns:a16="http://schemas.microsoft.com/office/drawing/2014/main" id="{3200BD0C-D183-6F44-8D7C-19CB9FA75694}"/>
              </a:ext>
            </a:extLst>
          </p:cNvPr>
          <p:cNvSpPr txBox="1"/>
          <p:nvPr userDrawn="1"/>
        </p:nvSpPr>
        <p:spPr>
          <a:xfrm>
            <a:off x="288212" y="4192588"/>
            <a:ext cx="1368425" cy="327654"/>
          </a:xfrm>
          <a:prstGeom prst="rect">
            <a:avLst/>
          </a:prstGeom>
          <a:noFill/>
        </p:spPr>
        <p:txBody>
          <a:bodyPr wrap="square" lIns="0" tIns="0" rIns="0" bIns="0" rtlCol="0">
            <a:spAutoFit/>
          </a:bodyPr>
          <a:lstStyle/>
          <a:p>
            <a:pPr fontAlgn="b">
              <a:lnSpc>
                <a:spcPts val="900"/>
              </a:lnSpc>
            </a:pPr>
            <a:r>
              <a:rPr lang="es-ES" sz="700" dirty="0"/>
              <a:t>Universitat</a:t>
            </a:r>
          </a:p>
          <a:p>
            <a:pPr fontAlgn="b">
              <a:lnSpc>
                <a:spcPts val="900"/>
              </a:lnSpc>
            </a:pPr>
            <a:r>
              <a:rPr lang="es-ES" sz="700" dirty="0"/>
              <a:t>Internacional</a:t>
            </a:r>
          </a:p>
          <a:p>
            <a:pPr fontAlgn="b">
              <a:lnSpc>
                <a:spcPts val="900"/>
              </a:lnSpc>
            </a:pPr>
            <a:r>
              <a:rPr lang="es-ES" sz="700" dirty="0"/>
              <a:t>de Catalunya</a:t>
            </a:r>
          </a:p>
        </p:txBody>
      </p:sp>
      <p:pic>
        <p:nvPicPr>
          <p:cNvPr id="12" name="Imagen 11" descr="Imagen que contiene botella, texto, parada, señal&#10;&#10;Descripción generada automáticamente">
            <a:extLst>
              <a:ext uri="{FF2B5EF4-FFF2-40B4-BE49-F238E27FC236}">
                <a16:creationId xmlns:a16="http://schemas.microsoft.com/office/drawing/2014/main" id="{36DF836E-5C10-314E-882A-2E2BF83C6C33}"/>
              </a:ext>
            </a:extLst>
          </p:cNvPr>
          <p:cNvPicPr>
            <a:picLocks noChangeAspect="1"/>
          </p:cNvPicPr>
          <p:nvPr userDrawn="1"/>
        </p:nvPicPr>
        <p:blipFill>
          <a:blip r:embed="rId3"/>
          <a:stretch>
            <a:fillRect/>
          </a:stretch>
        </p:blipFill>
        <p:spPr>
          <a:xfrm>
            <a:off x="8286228" y="264963"/>
            <a:ext cx="570435" cy="427826"/>
          </a:xfrm>
          <a:prstGeom prst="rect">
            <a:avLst/>
          </a:prstGeom>
        </p:spPr>
      </p:pic>
      <p:pic>
        <p:nvPicPr>
          <p:cNvPr id="1026" name="Picture 2">
            <a:extLst>
              <a:ext uri="{FF2B5EF4-FFF2-40B4-BE49-F238E27FC236}">
                <a16:creationId xmlns:a16="http://schemas.microsoft.com/office/drawing/2014/main" id="{AE54E767-8FD0-7FD1-4201-58C06FEE4A1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32027" y="111899"/>
            <a:ext cx="1965960" cy="77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347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stacat fons blau + foto alta">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8699B7D0-F83B-A646-95C9-B056FCF12DDF}"/>
              </a:ext>
            </a:extLst>
          </p:cNvPr>
          <p:cNvSpPr/>
          <p:nvPr userDrawn="1"/>
        </p:nvSpPr>
        <p:spPr>
          <a:xfrm>
            <a:off x="0" y="555624"/>
            <a:ext cx="5327650" cy="4587876"/>
          </a:xfrm>
          <a:prstGeom prst="rect">
            <a:avLst/>
          </a:prstGeom>
          <a:solidFill>
            <a:srgbClr val="009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3" name="Marcador de posición de imagen 2">
            <a:extLst>
              <a:ext uri="{FF2B5EF4-FFF2-40B4-BE49-F238E27FC236}">
                <a16:creationId xmlns:a16="http://schemas.microsoft.com/office/drawing/2014/main" id="{07BFA8C0-7A77-8940-91FC-77911B39B0B0}"/>
              </a:ext>
            </a:extLst>
          </p:cNvPr>
          <p:cNvSpPr>
            <a:spLocks noGrp="1"/>
          </p:cNvSpPr>
          <p:nvPr>
            <p:ph type="pic" sz="quarter" idx="10" hasCustomPrompt="1"/>
          </p:nvPr>
        </p:nvSpPr>
        <p:spPr>
          <a:xfrm>
            <a:off x="5327651" y="555624"/>
            <a:ext cx="3816350" cy="4587875"/>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a:t>
            </a:r>
          </a:p>
        </p:txBody>
      </p:sp>
      <p:sp>
        <p:nvSpPr>
          <p:cNvPr id="21" name="Marcador de texto 4">
            <a:extLst>
              <a:ext uri="{FF2B5EF4-FFF2-40B4-BE49-F238E27FC236}">
                <a16:creationId xmlns:a16="http://schemas.microsoft.com/office/drawing/2014/main" id="{CF91088B-BE47-B244-9B09-DB2C40B044CD}"/>
              </a:ext>
            </a:extLst>
          </p:cNvPr>
          <p:cNvSpPr>
            <a:spLocks noGrp="1"/>
          </p:cNvSpPr>
          <p:nvPr>
            <p:ph type="body" sz="quarter" idx="18" hasCustomPrompt="1"/>
          </p:nvPr>
        </p:nvSpPr>
        <p:spPr>
          <a:xfrm>
            <a:off x="1014433" y="856375"/>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22" name="Marcador de texto 4">
            <a:extLst>
              <a:ext uri="{FF2B5EF4-FFF2-40B4-BE49-F238E27FC236}">
                <a16:creationId xmlns:a16="http://schemas.microsoft.com/office/drawing/2014/main" id="{C9B27AE9-1292-DC4B-823F-DC30C00800A6}"/>
              </a:ext>
            </a:extLst>
          </p:cNvPr>
          <p:cNvSpPr>
            <a:spLocks noGrp="1"/>
          </p:cNvSpPr>
          <p:nvPr>
            <p:ph type="body" sz="quarter" idx="19" hasCustomPrompt="1"/>
          </p:nvPr>
        </p:nvSpPr>
        <p:spPr>
          <a:xfrm>
            <a:off x="1014433" y="1156153"/>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24" name="Marcador de texto 11">
            <a:extLst>
              <a:ext uri="{FF2B5EF4-FFF2-40B4-BE49-F238E27FC236}">
                <a16:creationId xmlns:a16="http://schemas.microsoft.com/office/drawing/2014/main" id="{FA0204D7-FCF6-344D-BA15-3C30C18CE1D9}"/>
              </a:ext>
            </a:extLst>
          </p:cNvPr>
          <p:cNvSpPr>
            <a:spLocks noGrp="1"/>
          </p:cNvSpPr>
          <p:nvPr>
            <p:ph type="body" sz="quarter" idx="16" hasCustomPrompt="1"/>
          </p:nvPr>
        </p:nvSpPr>
        <p:spPr>
          <a:xfrm>
            <a:off x="1011692" y="1815305"/>
            <a:ext cx="3523796" cy="2376489"/>
          </a:xfrm>
          <a:prstGeom prst="rect">
            <a:avLst/>
          </a:prstGeom>
        </p:spPr>
        <p:txBody>
          <a:bodyPr vert="horz" lIns="0" tIns="0" rIns="0" bIns="0" anchor="t">
            <a:no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bg1"/>
                </a:solidFill>
                <a:uFill>
                  <a:solidFill>
                    <a:schemeClr val="accent1"/>
                  </a:solidFill>
                </a:uFill>
                <a:latin typeface="Arial" charset="0"/>
                <a:ea typeface="Arial" charset="0"/>
                <a:cs typeface="Arial" charset="0"/>
              </a:defRPr>
            </a:lvl1pPr>
          </a:lstStyle>
          <a:p>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r>
              <a:rPr lang="en-GB" sz="1200" noProof="1"/>
              <a:t>Excepteur sint occaecat cupidatat non proident, sunt in culpa qui officia deserunt mollit anim.</a:t>
            </a:r>
          </a:p>
        </p:txBody>
      </p:sp>
    </p:spTree>
    <p:extLst>
      <p:ext uri="{BB962C8B-B14F-4D97-AF65-F5344CB8AC3E}">
        <p14:creationId xmlns:p14="http://schemas.microsoft.com/office/powerpoint/2010/main" val="693038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tge esquerra + llistat">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20" name="Marcador de texto 11">
            <a:extLst>
              <a:ext uri="{FF2B5EF4-FFF2-40B4-BE49-F238E27FC236}">
                <a16:creationId xmlns:a16="http://schemas.microsoft.com/office/drawing/2014/main" id="{86B37BD8-846A-2643-B31F-79594398039A}"/>
              </a:ext>
            </a:extLst>
          </p:cNvPr>
          <p:cNvSpPr>
            <a:spLocks noGrp="1"/>
          </p:cNvSpPr>
          <p:nvPr>
            <p:ph type="body" sz="quarter" idx="21" hasCustomPrompt="1"/>
          </p:nvPr>
        </p:nvSpPr>
        <p:spPr>
          <a:xfrm>
            <a:off x="4609835" y="1599459"/>
            <a:ext cx="3526104" cy="3167804"/>
          </a:xfrm>
          <a:prstGeom prst="rect">
            <a:avLst/>
          </a:prstGeom>
        </p:spPr>
        <p:txBody>
          <a:bodyPr vert="horz" wrap="square" lIns="0" tIns="0" rIns="0" bIns="0" numCol="1" spcCol="720000" anchor="t">
            <a:noAutofit/>
          </a:bodyPr>
          <a:lstStyle>
            <a:lvl1pPr marL="134938" marR="0" indent="-85725" algn="l" defTabSz="457200" rtl="0" eaLnBrk="1" fontAlgn="auto" latinLnBrk="0" hangingPunct="1">
              <a:lnSpc>
                <a:spcPct val="100000"/>
              </a:lnSpc>
              <a:spcBef>
                <a:spcPct val="0"/>
              </a:spcBef>
              <a:spcAft>
                <a:spcPts val="0"/>
              </a:spcAft>
              <a:buClr>
                <a:schemeClr val="accent1"/>
              </a:buClr>
              <a:buSzPct val="90000"/>
              <a:buFont typeface="Wingdings" pitchFamily="2" charset="2"/>
              <a:buChar char="§"/>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pPr marL="90488" marR="0" lvl="0" indent="-90488" algn="l" defTabSz="457200" rtl="0" eaLnBrk="1" fontAlgn="auto" latinLnBrk="0" hangingPunct="1">
              <a:lnSpc>
                <a:spcPct val="100000"/>
              </a:lnSpc>
              <a:spcBef>
                <a:spcPct val="0"/>
              </a:spcBef>
              <a:spcAft>
                <a:spcPts val="0"/>
              </a:spcAft>
              <a:buClrTx/>
              <a:buSzTx/>
              <a:tabLst/>
              <a:defRPr/>
            </a:pPr>
            <a:r>
              <a:rPr lang="en-GB" sz="1200" noProof="1"/>
              <a:t>Lorem ipsum dolor sit amet, </a:t>
            </a:r>
            <a:r>
              <a:rPr lang="en-GB" sz="1200" b="1" noProof="1"/>
              <a:t>consectetur adipiscing elit</a:t>
            </a:r>
            <a:r>
              <a:rPr lang="en-GB" sz="1200" noProof="1"/>
              <a:t>, sed do eiusmod tempor incididunt ut labore et dolore magna aliqua. </a:t>
            </a:r>
            <a:br>
              <a:rPr lang="en-GB" sz="1200" noProof="1"/>
            </a:br>
            <a:endParaRPr lang="en-GB" sz="1200" noProof="1"/>
          </a:p>
        </p:txBody>
      </p:sp>
      <p:pic>
        <p:nvPicPr>
          <p:cNvPr id="10" name="Imagen 9">
            <a:extLst>
              <a:ext uri="{FF2B5EF4-FFF2-40B4-BE49-F238E27FC236}">
                <a16:creationId xmlns:a16="http://schemas.microsoft.com/office/drawing/2014/main" id="{E82EF325-C3CA-5543-83F6-465DDC6C7AC1}"/>
              </a:ext>
            </a:extLst>
          </p:cNvPr>
          <p:cNvPicPr>
            <a:picLocks noChangeAspect="1"/>
          </p:cNvPicPr>
          <p:nvPr userDrawn="1"/>
        </p:nvPicPr>
        <p:blipFill rotWithShape="1">
          <a:blip r:embed="rId4"/>
          <a:srcRect t="25079" r="20215" b="17330"/>
          <a:stretch/>
        </p:blipFill>
        <p:spPr>
          <a:xfrm>
            <a:off x="-4870184" y="950912"/>
            <a:ext cx="8757972" cy="4192587"/>
          </a:xfrm>
          <a:prstGeom prst="rect">
            <a:avLst/>
          </a:prstGeom>
        </p:spPr>
      </p:pic>
      <p:sp>
        <p:nvSpPr>
          <p:cNvPr id="13" name="Rectángulo 12">
            <a:extLst>
              <a:ext uri="{FF2B5EF4-FFF2-40B4-BE49-F238E27FC236}">
                <a16:creationId xmlns:a16="http://schemas.microsoft.com/office/drawing/2014/main" id="{67FA8FC4-264B-D047-9C03-833F49D37F89}"/>
              </a:ext>
            </a:extLst>
          </p:cNvPr>
          <p:cNvSpPr/>
          <p:nvPr userDrawn="1"/>
        </p:nvSpPr>
        <p:spPr>
          <a:xfrm>
            <a:off x="-1" y="950912"/>
            <a:ext cx="3887788" cy="4192587"/>
          </a:xfrm>
          <a:prstGeom prst="rect">
            <a:avLst/>
          </a:prstGeom>
          <a:solidFill>
            <a:srgbClr val="009FDA">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Marcador de texto 4">
            <a:extLst>
              <a:ext uri="{FF2B5EF4-FFF2-40B4-BE49-F238E27FC236}">
                <a16:creationId xmlns:a16="http://schemas.microsoft.com/office/drawing/2014/main" id="{371E2452-6E37-F740-888F-0D88809EB73F}"/>
              </a:ext>
            </a:extLst>
          </p:cNvPr>
          <p:cNvSpPr>
            <a:spLocks noGrp="1"/>
          </p:cNvSpPr>
          <p:nvPr>
            <p:ph type="body" sz="quarter" idx="18" hasCustomPrompt="1"/>
          </p:nvPr>
        </p:nvSpPr>
        <p:spPr>
          <a:xfrm>
            <a:off x="1014432" y="1590183"/>
            <a:ext cx="2481506" cy="398938"/>
          </a:xfrm>
          <a:prstGeom prst="rect">
            <a:avLst/>
          </a:prstGeom>
        </p:spPr>
        <p:txBody>
          <a:bodyPr lIns="0">
            <a:noAutofit/>
          </a:bodyPr>
          <a:lstStyle>
            <a:lvl1pPr marL="0" indent="0">
              <a:spcBef>
                <a:spcPts val="0"/>
              </a:spcBef>
              <a:buNone/>
              <a:defRPr lang="es-ES" sz="2400" b="1" kern="1200" dirty="0">
                <a:solidFill>
                  <a:schemeClr val="bg1"/>
                </a:solidFill>
                <a:latin typeface="+mn-lt"/>
                <a:ea typeface="+mn-ea"/>
                <a:cs typeface="+mn-cs"/>
              </a:defRPr>
            </a:lvl1pPr>
          </a:lstStyle>
          <a:p>
            <a:pPr lvl="0"/>
            <a:r>
              <a:rPr lang="es-ES" dirty="0" err="1"/>
              <a:t>Títol</a:t>
            </a:r>
            <a:endParaRPr lang="es-ES" dirty="0"/>
          </a:p>
        </p:txBody>
      </p:sp>
      <p:sp>
        <p:nvSpPr>
          <p:cNvPr id="17" name="Marcador de texto 4">
            <a:extLst>
              <a:ext uri="{FF2B5EF4-FFF2-40B4-BE49-F238E27FC236}">
                <a16:creationId xmlns:a16="http://schemas.microsoft.com/office/drawing/2014/main" id="{7F3C0378-0779-BC40-B33B-2E40138AE1DC}"/>
              </a:ext>
            </a:extLst>
          </p:cNvPr>
          <p:cNvSpPr>
            <a:spLocks noGrp="1"/>
          </p:cNvSpPr>
          <p:nvPr>
            <p:ph type="body" sz="quarter" idx="19" hasCustomPrompt="1"/>
          </p:nvPr>
        </p:nvSpPr>
        <p:spPr>
          <a:xfrm>
            <a:off x="1014432" y="1940481"/>
            <a:ext cx="2481506" cy="398938"/>
          </a:xfrm>
          <a:prstGeom prst="rect">
            <a:avLst/>
          </a:prstGeom>
        </p:spPr>
        <p:txBody>
          <a:bodyPr lIns="0">
            <a:noAutofit/>
          </a:bodyPr>
          <a:lstStyle>
            <a:lvl1pPr marL="0" indent="0">
              <a:spcBef>
                <a:spcPts val="0"/>
              </a:spcBef>
              <a:buNone/>
              <a:defRPr lang="es-ES" sz="1600" b="0" kern="1200" dirty="0">
                <a:solidFill>
                  <a:schemeClr val="bg1"/>
                </a:solidFill>
                <a:latin typeface="+mn-lt"/>
                <a:ea typeface="+mn-ea"/>
                <a:cs typeface="+mn-cs"/>
              </a:defRPr>
            </a:lvl1pPr>
          </a:lstStyle>
          <a:p>
            <a:pPr lvl="0"/>
            <a:r>
              <a:rPr lang="es-ES" dirty="0" err="1"/>
              <a:t>Subtítol</a:t>
            </a:r>
            <a:endParaRPr lang="es-ES" dirty="0"/>
          </a:p>
          <a:p>
            <a:pPr lvl="0"/>
            <a:endParaRPr lang="es-ES" dirty="0"/>
          </a:p>
        </p:txBody>
      </p:sp>
    </p:spTree>
    <p:extLst>
      <p:ext uri="{BB962C8B-B14F-4D97-AF65-F5344CB8AC3E}">
        <p14:creationId xmlns:p14="http://schemas.microsoft.com/office/powerpoint/2010/main" val="38093296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ítol + línia de temps">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71" name="Marcador de texto 9">
            <a:extLst>
              <a:ext uri="{FF2B5EF4-FFF2-40B4-BE49-F238E27FC236}">
                <a16:creationId xmlns:a16="http://schemas.microsoft.com/office/drawing/2014/main" id="{063989F9-CE56-1347-AE97-46E0E86F05B7}"/>
              </a:ext>
            </a:extLst>
          </p:cNvPr>
          <p:cNvSpPr>
            <a:spLocks noGrp="1"/>
          </p:cNvSpPr>
          <p:nvPr>
            <p:ph type="body" sz="quarter" idx="20" hasCustomPrompt="1"/>
          </p:nvPr>
        </p:nvSpPr>
        <p:spPr>
          <a:xfrm>
            <a:off x="712097"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grpSp>
        <p:nvGrpSpPr>
          <p:cNvPr id="90" name="Group 17">
            <a:extLst>
              <a:ext uri="{FF2B5EF4-FFF2-40B4-BE49-F238E27FC236}">
                <a16:creationId xmlns:a16="http://schemas.microsoft.com/office/drawing/2014/main" id="{FFBEF85D-22E1-EB42-A30E-265AD8C8E969}"/>
              </a:ext>
            </a:extLst>
          </p:cNvPr>
          <p:cNvGrpSpPr>
            <a:grpSpLocks noChangeAspect="1"/>
          </p:cNvGrpSpPr>
          <p:nvPr userDrawn="1"/>
        </p:nvGrpSpPr>
        <p:grpSpPr bwMode="auto">
          <a:xfrm>
            <a:off x="6933621" y="3117817"/>
            <a:ext cx="285731" cy="291971"/>
            <a:chOff x="3263" y="1117"/>
            <a:chExt cx="229" cy="234"/>
          </a:xfrm>
        </p:grpSpPr>
        <p:sp>
          <p:nvSpPr>
            <p:cNvPr id="91" name="Freeform 18">
              <a:extLst>
                <a:ext uri="{FF2B5EF4-FFF2-40B4-BE49-F238E27FC236}">
                  <a16:creationId xmlns:a16="http://schemas.microsoft.com/office/drawing/2014/main" id="{A8B4D668-4D94-694C-A95D-49DC10FBFA20}"/>
                </a:ext>
              </a:extLst>
            </p:cNvPr>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2" name="Freeform 19">
              <a:extLst>
                <a:ext uri="{FF2B5EF4-FFF2-40B4-BE49-F238E27FC236}">
                  <a16:creationId xmlns:a16="http://schemas.microsoft.com/office/drawing/2014/main" id="{F29DC94C-E2C4-C04D-9E4B-F654CD83C66E}"/>
                </a:ext>
              </a:extLst>
            </p:cNvPr>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3" name="Freeform 20">
              <a:extLst>
                <a:ext uri="{FF2B5EF4-FFF2-40B4-BE49-F238E27FC236}">
                  <a16:creationId xmlns:a16="http://schemas.microsoft.com/office/drawing/2014/main" id="{7B2B3524-A5B1-4342-BDFB-01F7D58AF2DA}"/>
                </a:ext>
              </a:extLst>
            </p:cNvPr>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4" name="Freeform 21">
              <a:extLst>
                <a:ext uri="{FF2B5EF4-FFF2-40B4-BE49-F238E27FC236}">
                  <a16:creationId xmlns:a16="http://schemas.microsoft.com/office/drawing/2014/main" id="{7421BDCF-0C9A-5D4A-AB92-5AF309422005}"/>
                </a:ext>
              </a:extLst>
            </p:cNvPr>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5" name="Freeform 22">
              <a:extLst>
                <a:ext uri="{FF2B5EF4-FFF2-40B4-BE49-F238E27FC236}">
                  <a16:creationId xmlns:a16="http://schemas.microsoft.com/office/drawing/2014/main" id="{A362593B-3617-6749-A2CF-5DBB5B02FB17}"/>
                </a:ext>
              </a:extLst>
            </p:cNvPr>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6" name="Freeform 23">
              <a:extLst>
                <a:ext uri="{FF2B5EF4-FFF2-40B4-BE49-F238E27FC236}">
                  <a16:creationId xmlns:a16="http://schemas.microsoft.com/office/drawing/2014/main" id="{ADB11C2A-D7F1-F64E-A500-27A654A73799}"/>
                </a:ext>
              </a:extLst>
            </p:cNvPr>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7" name="Freeform 24">
              <a:extLst>
                <a:ext uri="{FF2B5EF4-FFF2-40B4-BE49-F238E27FC236}">
                  <a16:creationId xmlns:a16="http://schemas.microsoft.com/office/drawing/2014/main" id="{1F49C8EB-C56A-474E-8B26-D4749F317FA7}"/>
                </a:ext>
              </a:extLst>
            </p:cNvPr>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8" name="Freeform 25">
              <a:extLst>
                <a:ext uri="{FF2B5EF4-FFF2-40B4-BE49-F238E27FC236}">
                  <a16:creationId xmlns:a16="http://schemas.microsoft.com/office/drawing/2014/main" id="{CAD3D4D5-5E6C-F540-B9E4-35C3C4B9DFF5}"/>
                </a:ext>
              </a:extLst>
            </p:cNvPr>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99" name="Freeform 26">
              <a:extLst>
                <a:ext uri="{FF2B5EF4-FFF2-40B4-BE49-F238E27FC236}">
                  <a16:creationId xmlns:a16="http://schemas.microsoft.com/office/drawing/2014/main" id="{EB60D359-33D8-A441-B868-13BC92B92EC2}"/>
                </a:ext>
              </a:extLst>
            </p:cNvPr>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sp>
          <p:nvSpPr>
            <p:cNvPr id="100" name="Freeform 27">
              <a:extLst>
                <a:ext uri="{FF2B5EF4-FFF2-40B4-BE49-F238E27FC236}">
                  <a16:creationId xmlns:a16="http://schemas.microsoft.com/office/drawing/2014/main" id="{22479F02-9AA6-0D49-A9C6-96AFD0EAACFD}"/>
                </a:ext>
              </a:extLst>
            </p:cNvPr>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dirty="0"/>
            </a:p>
          </p:txBody>
        </p:sp>
      </p:grpSp>
      <p:sp>
        <p:nvSpPr>
          <p:cNvPr id="126" name="Marcador de texto 4">
            <a:extLst>
              <a:ext uri="{FF2B5EF4-FFF2-40B4-BE49-F238E27FC236}">
                <a16:creationId xmlns:a16="http://schemas.microsoft.com/office/drawing/2014/main" id="{C26483D8-D874-D04B-8B08-A7EF3A9F72C9}"/>
              </a:ext>
            </a:extLst>
          </p:cNvPr>
          <p:cNvSpPr>
            <a:spLocks noGrp="1"/>
          </p:cNvSpPr>
          <p:nvPr>
            <p:ph type="body" sz="quarter" idx="19" hasCustomPrompt="1"/>
          </p:nvPr>
        </p:nvSpPr>
        <p:spPr>
          <a:xfrm>
            <a:off x="1014433" y="1496695"/>
            <a:ext cx="7121504" cy="316715"/>
          </a:xfrm>
          <a:prstGeom prst="rect">
            <a:avLst/>
          </a:prstGeom>
        </p:spPr>
        <p:txBody>
          <a:bodyPr lIns="0">
            <a:noAutofit/>
          </a:bodyPr>
          <a:lstStyle>
            <a:lvl1pPr marL="0" indent="0" algn="ctr">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27" name="Marcador de texto 9">
            <a:extLst>
              <a:ext uri="{FF2B5EF4-FFF2-40B4-BE49-F238E27FC236}">
                <a16:creationId xmlns:a16="http://schemas.microsoft.com/office/drawing/2014/main" id="{628D3A18-3E0E-244E-9227-C22DCDE9B9E1}"/>
              </a:ext>
            </a:extLst>
          </p:cNvPr>
          <p:cNvSpPr>
            <a:spLocks noGrp="1"/>
          </p:cNvSpPr>
          <p:nvPr>
            <p:ph type="body" sz="quarter" idx="24" hasCustomPrompt="1"/>
          </p:nvPr>
        </p:nvSpPr>
        <p:spPr>
          <a:xfrm>
            <a:off x="2040381"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128" name="Marcador de texto 9">
            <a:extLst>
              <a:ext uri="{FF2B5EF4-FFF2-40B4-BE49-F238E27FC236}">
                <a16:creationId xmlns:a16="http://schemas.microsoft.com/office/drawing/2014/main" id="{A6B7FFCA-5B22-144C-B3DC-982E25DCA15D}"/>
              </a:ext>
            </a:extLst>
          </p:cNvPr>
          <p:cNvSpPr>
            <a:spLocks noGrp="1"/>
          </p:cNvSpPr>
          <p:nvPr>
            <p:ph type="body" sz="quarter" idx="25" hasCustomPrompt="1"/>
          </p:nvPr>
        </p:nvSpPr>
        <p:spPr>
          <a:xfrm>
            <a:off x="3354231"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129" name="Marcador de texto 9">
            <a:extLst>
              <a:ext uri="{FF2B5EF4-FFF2-40B4-BE49-F238E27FC236}">
                <a16:creationId xmlns:a16="http://schemas.microsoft.com/office/drawing/2014/main" id="{23C365F5-123C-D745-8CE1-9C1949EA3175}"/>
              </a:ext>
            </a:extLst>
          </p:cNvPr>
          <p:cNvSpPr>
            <a:spLocks noGrp="1"/>
          </p:cNvSpPr>
          <p:nvPr>
            <p:ph type="body" sz="quarter" idx="26" hasCustomPrompt="1"/>
          </p:nvPr>
        </p:nvSpPr>
        <p:spPr>
          <a:xfrm>
            <a:off x="4725827"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130" name="Marcador de texto 9">
            <a:extLst>
              <a:ext uri="{FF2B5EF4-FFF2-40B4-BE49-F238E27FC236}">
                <a16:creationId xmlns:a16="http://schemas.microsoft.com/office/drawing/2014/main" id="{81C572DA-F755-3A43-9334-007B224F9602}"/>
              </a:ext>
            </a:extLst>
          </p:cNvPr>
          <p:cNvSpPr>
            <a:spLocks noGrp="1"/>
          </p:cNvSpPr>
          <p:nvPr>
            <p:ph type="body" sz="quarter" idx="27" hasCustomPrompt="1"/>
          </p:nvPr>
        </p:nvSpPr>
        <p:spPr>
          <a:xfrm>
            <a:off x="6054607"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131" name="Marcador de texto 9">
            <a:extLst>
              <a:ext uri="{FF2B5EF4-FFF2-40B4-BE49-F238E27FC236}">
                <a16:creationId xmlns:a16="http://schemas.microsoft.com/office/drawing/2014/main" id="{5B4EBE20-B355-6B4E-A0ED-2D962CFAAB06}"/>
              </a:ext>
            </a:extLst>
          </p:cNvPr>
          <p:cNvSpPr>
            <a:spLocks noGrp="1"/>
          </p:cNvSpPr>
          <p:nvPr>
            <p:ph type="body" sz="quarter" idx="28" hasCustomPrompt="1"/>
          </p:nvPr>
        </p:nvSpPr>
        <p:spPr>
          <a:xfrm>
            <a:off x="7421276" y="3227874"/>
            <a:ext cx="1093701" cy="697011"/>
          </a:xfrm>
          <a:prstGeom prst="rect">
            <a:avLst/>
          </a:prstGeom>
        </p:spPr>
        <p:txBody>
          <a:bodyPr lIns="0" tIns="0" rIns="0" bIns="0">
            <a:noAutofit/>
          </a:bodyPr>
          <a:lstStyle>
            <a:lvl1pPr marL="0" indent="0" algn="ctr">
              <a:lnSpc>
                <a:spcPct val="100000"/>
              </a:lnSpc>
              <a:spcBef>
                <a:spcPts val="0"/>
              </a:spcBef>
              <a:buNone/>
              <a:defRPr lang="es-ES" sz="8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ante, </a:t>
            </a:r>
            <a:r>
              <a:rPr lang="es-ES" dirty="0" err="1"/>
              <a:t>consectetur</a:t>
            </a:r>
            <a:r>
              <a:rPr lang="es-ES" dirty="0"/>
              <a:t> </a:t>
            </a:r>
            <a:r>
              <a:rPr lang="es-ES" dirty="0" err="1"/>
              <a:t>adipiscing</a:t>
            </a:r>
            <a:r>
              <a:rPr lang="es-ES" dirty="0"/>
              <a:t> </a:t>
            </a:r>
            <a:r>
              <a:rPr lang="es-ES" dirty="0" err="1"/>
              <a:t>elit</a:t>
            </a:r>
            <a:r>
              <a:rPr lang="es-ES" dirty="0"/>
              <a:t>.</a:t>
            </a:r>
          </a:p>
        </p:txBody>
      </p:sp>
      <p:sp>
        <p:nvSpPr>
          <p:cNvPr id="138" name="Marcador de texto 4">
            <a:extLst>
              <a:ext uri="{FF2B5EF4-FFF2-40B4-BE49-F238E27FC236}">
                <a16:creationId xmlns:a16="http://schemas.microsoft.com/office/drawing/2014/main" id="{CF6B86B4-DEC2-6C4E-B47F-786F97AFB9A4}"/>
              </a:ext>
            </a:extLst>
          </p:cNvPr>
          <p:cNvSpPr>
            <a:spLocks noGrp="1"/>
          </p:cNvSpPr>
          <p:nvPr>
            <p:ph type="body" sz="quarter" idx="23" hasCustomPrompt="1"/>
          </p:nvPr>
        </p:nvSpPr>
        <p:spPr>
          <a:xfrm>
            <a:off x="555088" y="2341281"/>
            <a:ext cx="1475999" cy="360000"/>
          </a:xfrm>
          <a:prstGeom prst="chevron">
            <a:avLst/>
          </a:prstGeom>
          <a:solidFill>
            <a:schemeClr val="accent1"/>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39" name="Marcador de texto 4">
            <a:extLst>
              <a:ext uri="{FF2B5EF4-FFF2-40B4-BE49-F238E27FC236}">
                <a16:creationId xmlns:a16="http://schemas.microsoft.com/office/drawing/2014/main" id="{60439048-6C65-064E-8309-CBB45D0E712A}"/>
              </a:ext>
            </a:extLst>
          </p:cNvPr>
          <p:cNvSpPr>
            <a:spLocks noGrp="1"/>
          </p:cNvSpPr>
          <p:nvPr>
            <p:ph type="body" sz="quarter" idx="29" hasCustomPrompt="1"/>
          </p:nvPr>
        </p:nvSpPr>
        <p:spPr>
          <a:xfrm>
            <a:off x="1891074" y="2341281"/>
            <a:ext cx="1475999" cy="360000"/>
          </a:xfrm>
          <a:prstGeom prst="chevron">
            <a:avLst/>
          </a:prstGeom>
          <a:solidFill>
            <a:schemeClr val="accent2"/>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40" name="Marcador de texto 4">
            <a:extLst>
              <a:ext uri="{FF2B5EF4-FFF2-40B4-BE49-F238E27FC236}">
                <a16:creationId xmlns:a16="http://schemas.microsoft.com/office/drawing/2014/main" id="{0F039227-71F1-F245-8A57-90C8CA936AFA}"/>
              </a:ext>
            </a:extLst>
          </p:cNvPr>
          <p:cNvSpPr>
            <a:spLocks noGrp="1"/>
          </p:cNvSpPr>
          <p:nvPr>
            <p:ph type="body" sz="quarter" idx="30" hasCustomPrompt="1"/>
          </p:nvPr>
        </p:nvSpPr>
        <p:spPr>
          <a:xfrm>
            <a:off x="3227060" y="2341281"/>
            <a:ext cx="1475999" cy="360000"/>
          </a:xfrm>
          <a:prstGeom prst="chevron">
            <a:avLst/>
          </a:prstGeom>
          <a:solidFill>
            <a:schemeClr val="accent3"/>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41" name="Marcador de texto 4">
            <a:extLst>
              <a:ext uri="{FF2B5EF4-FFF2-40B4-BE49-F238E27FC236}">
                <a16:creationId xmlns:a16="http://schemas.microsoft.com/office/drawing/2014/main" id="{C787F4A0-C993-DC4C-B76E-699B0624DB3C}"/>
              </a:ext>
            </a:extLst>
          </p:cNvPr>
          <p:cNvSpPr>
            <a:spLocks noGrp="1"/>
          </p:cNvSpPr>
          <p:nvPr>
            <p:ph type="body" sz="quarter" idx="31" hasCustomPrompt="1"/>
          </p:nvPr>
        </p:nvSpPr>
        <p:spPr>
          <a:xfrm>
            <a:off x="4563046" y="2341281"/>
            <a:ext cx="1475999" cy="360000"/>
          </a:xfrm>
          <a:prstGeom prst="chevron">
            <a:avLst/>
          </a:prstGeom>
          <a:solidFill>
            <a:schemeClr val="accent4"/>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42" name="Marcador de texto 4">
            <a:extLst>
              <a:ext uri="{FF2B5EF4-FFF2-40B4-BE49-F238E27FC236}">
                <a16:creationId xmlns:a16="http://schemas.microsoft.com/office/drawing/2014/main" id="{96C3D430-6E38-5B4A-A161-92215861C018}"/>
              </a:ext>
            </a:extLst>
          </p:cNvPr>
          <p:cNvSpPr>
            <a:spLocks noGrp="1"/>
          </p:cNvSpPr>
          <p:nvPr>
            <p:ph type="body" sz="quarter" idx="32" hasCustomPrompt="1"/>
          </p:nvPr>
        </p:nvSpPr>
        <p:spPr>
          <a:xfrm>
            <a:off x="5899032" y="2341281"/>
            <a:ext cx="1475999" cy="360000"/>
          </a:xfrm>
          <a:prstGeom prst="chevron">
            <a:avLst/>
          </a:prstGeom>
          <a:solidFill>
            <a:schemeClr val="accent5"/>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43" name="Marcador de texto 4">
            <a:extLst>
              <a:ext uri="{FF2B5EF4-FFF2-40B4-BE49-F238E27FC236}">
                <a16:creationId xmlns:a16="http://schemas.microsoft.com/office/drawing/2014/main" id="{26F210A4-D566-E34C-BC35-DD8EB24F0557}"/>
              </a:ext>
            </a:extLst>
          </p:cNvPr>
          <p:cNvSpPr>
            <a:spLocks noGrp="1"/>
          </p:cNvSpPr>
          <p:nvPr>
            <p:ph type="body" sz="quarter" idx="33" hasCustomPrompt="1"/>
          </p:nvPr>
        </p:nvSpPr>
        <p:spPr>
          <a:xfrm>
            <a:off x="7235020" y="2341281"/>
            <a:ext cx="1475999" cy="360000"/>
          </a:xfrm>
          <a:prstGeom prst="chevron">
            <a:avLst/>
          </a:prstGeom>
          <a:solidFill>
            <a:schemeClr val="accent6"/>
          </a:solidFill>
          <a:ln>
            <a:noFill/>
          </a:ln>
        </p:spPr>
        <p:txBody>
          <a:bodyPr lIns="36000" tIns="36000" rIns="36000" bIns="36000" anchor="ctr" anchorCtr="0">
            <a:normAutofit/>
          </a:bodyPr>
          <a:lstStyle>
            <a:lvl1pPr marL="0" indent="0" algn="ctr">
              <a:spcBef>
                <a:spcPts val="0"/>
              </a:spcBef>
              <a:buNone/>
              <a:defRPr lang="es-ES" sz="1200" b="1" kern="1200" dirty="0">
                <a:solidFill>
                  <a:schemeClr val="bg1"/>
                </a:solidFill>
                <a:latin typeface="+mn-lt"/>
                <a:ea typeface="+mn-ea"/>
                <a:cs typeface="+mn-cs"/>
              </a:defRPr>
            </a:lvl1pPr>
          </a:lstStyle>
          <a:p>
            <a:pPr lvl="0"/>
            <a:r>
              <a:rPr lang="es-ES" dirty="0"/>
              <a:t>Text</a:t>
            </a:r>
          </a:p>
        </p:txBody>
      </p:sp>
      <p:sp>
        <p:nvSpPr>
          <p:cNvPr id="144" name="Marcador de texto 4">
            <a:extLst>
              <a:ext uri="{FF2B5EF4-FFF2-40B4-BE49-F238E27FC236}">
                <a16:creationId xmlns:a16="http://schemas.microsoft.com/office/drawing/2014/main" id="{07778380-AA62-F342-ABCC-80277AC82742}"/>
              </a:ext>
            </a:extLst>
          </p:cNvPr>
          <p:cNvSpPr>
            <a:spLocks noGrp="1"/>
          </p:cNvSpPr>
          <p:nvPr>
            <p:ph type="body" sz="quarter" idx="18" hasCustomPrompt="1"/>
          </p:nvPr>
        </p:nvSpPr>
        <p:spPr>
          <a:xfrm>
            <a:off x="1014433" y="550309"/>
            <a:ext cx="7121504"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Tree>
    <p:extLst>
      <p:ext uri="{BB962C8B-B14F-4D97-AF65-F5344CB8AC3E}">
        <p14:creationId xmlns:p14="http://schemas.microsoft.com/office/powerpoint/2010/main" val="24967485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pa">
    <p:spTree>
      <p:nvGrpSpPr>
        <p:cNvPr id="1" name=""/>
        <p:cNvGrpSpPr/>
        <p:nvPr/>
      </p:nvGrpSpPr>
      <p:grpSpPr>
        <a:xfrm>
          <a:off x="0" y="0"/>
          <a:ext cx="0" cy="0"/>
          <a:chOff x="0" y="0"/>
          <a:chExt cx="0" cy="0"/>
        </a:xfrm>
      </p:grpSpPr>
      <p:pic>
        <p:nvPicPr>
          <p:cNvPr id="39" name="Imagen 38" descr="Imagen que contiene naturaleza, oscuro, parado, grande&#10;&#10;Descripción generada automáticamente">
            <a:extLst>
              <a:ext uri="{FF2B5EF4-FFF2-40B4-BE49-F238E27FC236}">
                <a16:creationId xmlns:a16="http://schemas.microsoft.com/office/drawing/2014/main" id="{054B121C-D3DB-444F-9159-9ADD5ACDED0E}"/>
              </a:ext>
            </a:extLst>
          </p:cNvPr>
          <p:cNvPicPr>
            <a:picLocks noChangeAspect="1"/>
          </p:cNvPicPr>
          <p:nvPr userDrawn="1"/>
        </p:nvPicPr>
        <p:blipFill>
          <a:blip r:embed="rId2">
            <a:alphaModFix amt="70000"/>
          </a:blip>
          <a:stretch>
            <a:fillRect/>
          </a:stretch>
        </p:blipFill>
        <p:spPr>
          <a:xfrm>
            <a:off x="372533" y="-159985"/>
            <a:ext cx="8848190" cy="5279420"/>
          </a:xfrm>
          <a:prstGeom prst="rect">
            <a:avLst/>
          </a:prstGeom>
        </p:spPr>
      </p:pic>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3"/>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4"/>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6" name="Marcador de texto 4">
            <a:extLst>
              <a:ext uri="{FF2B5EF4-FFF2-40B4-BE49-F238E27FC236}">
                <a16:creationId xmlns:a16="http://schemas.microsoft.com/office/drawing/2014/main" id="{179713E2-6B45-484C-B176-482390DE03F0}"/>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50" name="Marcador de texto 4">
            <a:extLst>
              <a:ext uri="{FF2B5EF4-FFF2-40B4-BE49-F238E27FC236}">
                <a16:creationId xmlns:a16="http://schemas.microsoft.com/office/drawing/2014/main" id="{961519B4-C16B-5044-AB38-0BBB672A5172}"/>
              </a:ext>
            </a:extLst>
          </p:cNvPr>
          <p:cNvSpPr>
            <a:spLocks noGrp="1"/>
          </p:cNvSpPr>
          <p:nvPr>
            <p:ph type="body" sz="quarter" idx="26" hasCustomPrompt="1"/>
          </p:nvPr>
        </p:nvSpPr>
        <p:spPr>
          <a:xfrm>
            <a:off x="287338" y="3615651"/>
            <a:ext cx="944672" cy="1296001"/>
          </a:xfrm>
          <a:prstGeom prst="rect">
            <a:avLst/>
          </a:prstGeom>
        </p:spPr>
        <p:txBody>
          <a:bodyPr lIns="0" anchor="b">
            <a:noAutofit/>
          </a:bodyPr>
          <a:lstStyle>
            <a:lvl1pPr marL="0" indent="0">
              <a:spcBef>
                <a:spcPts val="0"/>
              </a:spcBef>
              <a:buClr>
                <a:schemeClr val="accent1"/>
              </a:buClr>
              <a:buFont typeface="Arial" panose="020B0604020202020204" pitchFamily="34" charset="0"/>
              <a:buNone/>
              <a:tabLst/>
              <a:defRPr lang="es-ES" sz="700" b="0" kern="1200" dirty="0">
                <a:solidFill>
                  <a:schemeClr val="tx1"/>
                </a:solidFill>
                <a:latin typeface="+mn-lt"/>
                <a:ea typeface="+mn-ea"/>
                <a:cs typeface="+mn-cs"/>
              </a:defRPr>
            </a:lvl1pPr>
          </a:lstStyle>
          <a:p>
            <a:pPr lvl="0"/>
            <a:r>
              <a:rPr lang="es-ES" dirty="0"/>
              <a:t>Text</a:t>
            </a:r>
          </a:p>
          <a:p>
            <a:pPr lvl="0"/>
            <a:r>
              <a:rPr lang="es-ES" dirty="0"/>
              <a:t>Text</a:t>
            </a:r>
          </a:p>
          <a:p>
            <a:pPr lvl="0"/>
            <a:r>
              <a:rPr lang="es-ES" dirty="0"/>
              <a:t>Text</a:t>
            </a:r>
          </a:p>
          <a:p>
            <a:pPr lvl="0"/>
            <a:r>
              <a:rPr lang="es-ES" dirty="0"/>
              <a:t>Text</a:t>
            </a:r>
          </a:p>
        </p:txBody>
      </p:sp>
    </p:spTree>
    <p:extLst>
      <p:ext uri="{BB962C8B-B14F-4D97-AF65-F5344CB8AC3E}">
        <p14:creationId xmlns:p14="http://schemas.microsoft.com/office/powerpoint/2010/main" val="132648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ítol + 3 icones + text">
    <p:spTree>
      <p:nvGrpSpPr>
        <p:cNvPr id="1" name=""/>
        <p:cNvGrpSpPr/>
        <p:nvPr/>
      </p:nvGrpSpPr>
      <p:grpSpPr>
        <a:xfrm>
          <a:off x="0" y="0"/>
          <a:ext cx="0" cy="0"/>
          <a:chOff x="0" y="0"/>
          <a:chExt cx="0" cy="0"/>
        </a:xfrm>
      </p:grpSpPr>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6" name="Marcador de texto 4">
            <a:extLst>
              <a:ext uri="{FF2B5EF4-FFF2-40B4-BE49-F238E27FC236}">
                <a16:creationId xmlns:a16="http://schemas.microsoft.com/office/drawing/2014/main" id="{179713E2-6B45-484C-B176-482390DE03F0}"/>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4" name="Elipse 13">
            <a:extLst>
              <a:ext uri="{FF2B5EF4-FFF2-40B4-BE49-F238E27FC236}">
                <a16:creationId xmlns:a16="http://schemas.microsoft.com/office/drawing/2014/main" id="{294FBC34-1109-F84F-9781-0743E12AB56F}"/>
              </a:ext>
            </a:extLst>
          </p:cNvPr>
          <p:cNvSpPr/>
          <p:nvPr userDrawn="1"/>
        </p:nvSpPr>
        <p:spPr>
          <a:xfrm>
            <a:off x="4044723" y="1580168"/>
            <a:ext cx="1054554" cy="1054554"/>
          </a:xfrm>
          <a:prstGeom prst="ellipse">
            <a:avLst/>
          </a:prstGeom>
          <a:solidFill>
            <a:srgbClr val="009FDA"/>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5467A53B-9C69-EC4E-AF89-0F0E30645838}"/>
              </a:ext>
            </a:extLst>
          </p:cNvPr>
          <p:cNvSpPr/>
          <p:nvPr userDrawn="1"/>
        </p:nvSpPr>
        <p:spPr>
          <a:xfrm>
            <a:off x="6205310" y="1580168"/>
            <a:ext cx="1054554" cy="1054554"/>
          </a:xfrm>
          <a:prstGeom prst="ellipse">
            <a:avLst/>
          </a:prstGeom>
          <a:solidFill>
            <a:srgbClr val="009FDA"/>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4F26279C-E1F5-7D4E-B8A5-898C86246703}"/>
              </a:ext>
            </a:extLst>
          </p:cNvPr>
          <p:cNvSpPr/>
          <p:nvPr userDrawn="1"/>
        </p:nvSpPr>
        <p:spPr>
          <a:xfrm>
            <a:off x="1884135" y="1580168"/>
            <a:ext cx="1054554" cy="1054554"/>
          </a:xfrm>
          <a:prstGeom prst="ellipse">
            <a:avLst/>
          </a:prstGeom>
          <a:solidFill>
            <a:srgbClr val="009FDA"/>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24" name="Conector recto 23">
            <a:extLst>
              <a:ext uri="{FF2B5EF4-FFF2-40B4-BE49-F238E27FC236}">
                <a16:creationId xmlns:a16="http://schemas.microsoft.com/office/drawing/2014/main" id="{8EC6A015-1779-534F-8FE1-8F8C321725E7}"/>
              </a:ext>
            </a:extLst>
          </p:cNvPr>
          <p:cNvCxnSpPr>
            <a:cxnSpLocks/>
          </p:cNvCxnSpPr>
          <p:nvPr userDrawn="1"/>
        </p:nvCxnSpPr>
        <p:spPr>
          <a:xfrm>
            <a:off x="3478515" y="2928862"/>
            <a:ext cx="0" cy="15843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A4EC12BE-6BFE-9E49-AB16-051ED1FA2423}"/>
              </a:ext>
            </a:extLst>
          </p:cNvPr>
          <p:cNvCxnSpPr>
            <a:cxnSpLocks/>
          </p:cNvCxnSpPr>
          <p:nvPr userDrawn="1"/>
        </p:nvCxnSpPr>
        <p:spPr>
          <a:xfrm>
            <a:off x="5652120" y="2928862"/>
            <a:ext cx="0" cy="15843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Marcador de texto 9">
            <a:extLst>
              <a:ext uri="{FF2B5EF4-FFF2-40B4-BE49-F238E27FC236}">
                <a16:creationId xmlns:a16="http://schemas.microsoft.com/office/drawing/2014/main" id="{F3DF6549-0A38-F745-90CE-C12713964977}"/>
              </a:ext>
            </a:extLst>
          </p:cNvPr>
          <p:cNvSpPr>
            <a:spLocks noGrp="1"/>
          </p:cNvSpPr>
          <p:nvPr>
            <p:ph type="body" sz="quarter" idx="21" hasCustomPrompt="1"/>
          </p:nvPr>
        </p:nvSpPr>
        <p:spPr>
          <a:xfrm>
            <a:off x="1727200" y="3409330"/>
            <a:ext cx="1368425" cy="1107108"/>
          </a:xfrm>
          <a:prstGeom prst="rect">
            <a:avLst/>
          </a:prstGeom>
        </p:spPr>
        <p:txBody>
          <a:bodyPr lIns="0" tIns="0" rIns="0" bIns="0">
            <a:noAutofit/>
          </a:bodyPr>
          <a:lstStyle>
            <a:lvl1pPr marL="0" indent="0" algn="ctr">
              <a:lnSpc>
                <a:spcPct val="100000"/>
              </a:lnSpc>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27" name="Marcador de texto 9">
            <a:extLst>
              <a:ext uri="{FF2B5EF4-FFF2-40B4-BE49-F238E27FC236}">
                <a16:creationId xmlns:a16="http://schemas.microsoft.com/office/drawing/2014/main" id="{89E990DC-AA4E-404B-951C-3CBF81CE9C31}"/>
              </a:ext>
            </a:extLst>
          </p:cNvPr>
          <p:cNvSpPr>
            <a:spLocks noGrp="1"/>
          </p:cNvSpPr>
          <p:nvPr>
            <p:ph type="body" sz="quarter" idx="22" hasCustomPrompt="1"/>
          </p:nvPr>
        </p:nvSpPr>
        <p:spPr>
          <a:xfrm>
            <a:off x="1727200" y="2932880"/>
            <a:ext cx="1368425" cy="394520"/>
          </a:xfrm>
          <a:prstGeom prst="rect">
            <a:avLst/>
          </a:prstGeom>
        </p:spPr>
        <p:txBody>
          <a:bodyPr lIns="0" tIns="0" rIns="0" bIns="0">
            <a:noAutofit/>
          </a:bodyPr>
          <a:lstStyle>
            <a:lvl1pPr marL="0" indent="0" algn="ctr">
              <a:lnSpc>
                <a:spcPct val="90000"/>
              </a:lnSpc>
              <a:spcBef>
                <a:spcPts val="0"/>
              </a:spcBef>
              <a:buNone/>
              <a:defRPr lang="es-ES" sz="1500" b="1" kern="1200" dirty="0" smtClean="0">
                <a:solidFill>
                  <a:srgbClr val="009FDA"/>
                </a:solidFill>
                <a:latin typeface="+mn-lt"/>
                <a:ea typeface="+mn-ea"/>
                <a:cs typeface="+mn-cs"/>
              </a:defRPr>
            </a:lvl1pPr>
          </a:lstStyle>
          <a:p>
            <a:pPr lvl="0"/>
            <a:r>
              <a:rPr lang="es-ES" dirty="0" err="1"/>
              <a:t>Títol</a:t>
            </a:r>
            <a:endParaRPr lang="es-ES" dirty="0"/>
          </a:p>
        </p:txBody>
      </p:sp>
      <p:sp>
        <p:nvSpPr>
          <p:cNvPr id="28" name="Marcador de texto 9">
            <a:extLst>
              <a:ext uri="{FF2B5EF4-FFF2-40B4-BE49-F238E27FC236}">
                <a16:creationId xmlns:a16="http://schemas.microsoft.com/office/drawing/2014/main" id="{6FD7B4F4-84C6-284C-9C00-5C5430610FA8}"/>
              </a:ext>
            </a:extLst>
          </p:cNvPr>
          <p:cNvSpPr>
            <a:spLocks noGrp="1"/>
          </p:cNvSpPr>
          <p:nvPr>
            <p:ph type="body" sz="quarter" idx="23" hasCustomPrompt="1"/>
          </p:nvPr>
        </p:nvSpPr>
        <p:spPr>
          <a:xfrm>
            <a:off x="3888071" y="3409330"/>
            <a:ext cx="1368425" cy="1107108"/>
          </a:xfrm>
          <a:prstGeom prst="rect">
            <a:avLst/>
          </a:prstGeom>
        </p:spPr>
        <p:txBody>
          <a:bodyPr lIns="0" tIns="0" rIns="0" bIns="0">
            <a:noAutofit/>
          </a:bodyPr>
          <a:lstStyle>
            <a:lvl1pPr marL="0" indent="0" algn="ctr">
              <a:lnSpc>
                <a:spcPct val="100000"/>
              </a:lnSpc>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29" name="Marcador de texto 9">
            <a:extLst>
              <a:ext uri="{FF2B5EF4-FFF2-40B4-BE49-F238E27FC236}">
                <a16:creationId xmlns:a16="http://schemas.microsoft.com/office/drawing/2014/main" id="{9869B3DE-1AC9-EA4F-B475-963D15FCDB81}"/>
              </a:ext>
            </a:extLst>
          </p:cNvPr>
          <p:cNvSpPr>
            <a:spLocks noGrp="1"/>
          </p:cNvSpPr>
          <p:nvPr>
            <p:ph type="body" sz="quarter" idx="24" hasCustomPrompt="1"/>
          </p:nvPr>
        </p:nvSpPr>
        <p:spPr>
          <a:xfrm>
            <a:off x="3888071" y="2932880"/>
            <a:ext cx="1368425" cy="394520"/>
          </a:xfrm>
          <a:prstGeom prst="rect">
            <a:avLst/>
          </a:prstGeom>
        </p:spPr>
        <p:txBody>
          <a:bodyPr lIns="0" tIns="0" rIns="0" bIns="0">
            <a:noAutofit/>
          </a:bodyPr>
          <a:lstStyle>
            <a:lvl1pPr marL="0" indent="0" algn="ctr">
              <a:lnSpc>
                <a:spcPct val="90000"/>
              </a:lnSpc>
              <a:spcBef>
                <a:spcPts val="0"/>
              </a:spcBef>
              <a:buNone/>
              <a:defRPr lang="es-ES" sz="1500" b="1" kern="1200" dirty="0" smtClean="0">
                <a:solidFill>
                  <a:srgbClr val="009FDA"/>
                </a:solidFill>
                <a:latin typeface="+mn-lt"/>
                <a:ea typeface="+mn-ea"/>
                <a:cs typeface="+mn-cs"/>
              </a:defRPr>
            </a:lvl1pPr>
          </a:lstStyle>
          <a:p>
            <a:pPr lvl="0"/>
            <a:r>
              <a:rPr lang="es-ES" dirty="0" err="1"/>
              <a:t>Títol</a:t>
            </a:r>
            <a:endParaRPr lang="es-ES" dirty="0"/>
          </a:p>
        </p:txBody>
      </p:sp>
      <p:sp>
        <p:nvSpPr>
          <p:cNvPr id="30" name="Marcador de texto 9">
            <a:extLst>
              <a:ext uri="{FF2B5EF4-FFF2-40B4-BE49-F238E27FC236}">
                <a16:creationId xmlns:a16="http://schemas.microsoft.com/office/drawing/2014/main" id="{2F76C1FE-A9C6-EB40-833C-CA267EA4E12C}"/>
              </a:ext>
            </a:extLst>
          </p:cNvPr>
          <p:cNvSpPr>
            <a:spLocks noGrp="1"/>
          </p:cNvSpPr>
          <p:nvPr>
            <p:ph type="body" sz="quarter" idx="25" hasCustomPrompt="1"/>
          </p:nvPr>
        </p:nvSpPr>
        <p:spPr>
          <a:xfrm>
            <a:off x="6053756" y="3409330"/>
            <a:ext cx="1368425" cy="1107108"/>
          </a:xfrm>
          <a:prstGeom prst="rect">
            <a:avLst/>
          </a:prstGeom>
        </p:spPr>
        <p:txBody>
          <a:bodyPr lIns="0" tIns="0" rIns="0" bIns="0">
            <a:noAutofit/>
          </a:bodyPr>
          <a:lstStyle>
            <a:lvl1pPr marL="0" indent="0" algn="ctr">
              <a:lnSpc>
                <a:spcPct val="100000"/>
              </a:lnSpc>
              <a:spcBef>
                <a:spcPts val="0"/>
              </a:spcBef>
              <a:buNone/>
              <a:defRPr lang="es-ES" sz="10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31" name="Marcador de texto 9">
            <a:extLst>
              <a:ext uri="{FF2B5EF4-FFF2-40B4-BE49-F238E27FC236}">
                <a16:creationId xmlns:a16="http://schemas.microsoft.com/office/drawing/2014/main" id="{8B624741-A3F5-8645-8DF4-4F39701C5236}"/>
              </a:ext>
            </a:extLst>
          </p:cNvPr>
          <p:cNvSpPr>
            <a:spLocks noGrp="1"/>
          </p:cNvSpPr>
          <p:nvPr>
            <p:ph type="body" sz="quarter" idx="26" hasCustomPrompt="1"/>
          </p:nvPr>
        </p:nvSpPr>
        <p:spPr>
          <a:xfrm>
            <a:off x="6053756" y="2932880"/>
            <a:ext cx="1368425" cy="394520"/>
          </a:xfrm>
          <a:prstGeom prst="rect">
            <a:avLst/>
          </a:prstGeom>
        </p:spPr>
        <p:txBody>
          <a:bodyPr lIns="0" tIns="0" rIns="0" bIns="0">
            <a:noAutofit/>
          </a:bodyPr>
          <a:lstStyle>
            <a:lvl1pPr marL="0" indent="0" algn="ctr">
              <a:lnSpc>
                <a:spcPct val="90000"/>
              </a:lnSpc>
              <a:spcBef>
                <a:spcPts val="0"/>
              </a:spcBef>
              <a:buNone/>
              <a:defRPr lang="es-ES" sz="1500" b="1" kern="1200" dirty="0" smtClean="0">
                <a:solidFill>
                  <a:srgbClr val="009FDA"/>
                </a:solidFill>
                <a:latin typeface="+mn-lt"/>
                <a:ea typeface="+mn-ea"/>
                <a:cs typeface="+mn-cs"/>
              </a:defRPr>
            </a:lvl1pPr>
          </a:lstStyle>
          <a:p>
            <a:pPr lvl="0"/>
            <a:r>
              <a:rPr lang="es-ES" dirty="0" err="1"/>
              <a:t>Títol</a:t>
            </a:r>
            <a:endParaRPr lang="es-ES" dirty="0"/>
          </a:p>
        </p:txBody>
      </p:sp>
    </p:spTree>
    <p:extLst>
      <p:ext uri="{BB962C8B-B14F-4D97-AF65-F5344CB8AC3E}">
        <p14:creationId xmlns:p14="http://schemas.microsoft.com/office/powerpoint/2010/main" val="25950688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ítol + 3 columnes amb nombre">
    <p:spTree>
      <p:nvGrpSpPr>
        <p:cNvPr id="1" name=""/>
        <p:cNvGrpSpPr/>
        <p:nvPr/>
      </p:nvGrpSpPr>
      <p:grpSpPr>
        <a:xfrm>
          <a:off x="0" y="0"/>
          <a:ext cx="0" cy="0"/>
          <a:chOff x="0" y="0"/>
          <a:chExt cx="0" cy="0"/>
        </a:xfrm>
      </p:grpSpPr>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1008062" y="551975"/>
            <a:ext cx="6408737" cy="298112"/>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9" name="CuadroTexto 8">
            <a:extLst>
              <a:ext uri="{FF2B5EF4-FFF2-40B4-BE49-F238E27FC236}">
                <a16:creationId xmlns:a16="http://schemas.microsoft.com/office/drawing/2014/main" id="{C3B74DD6-3613-4243-8DF6-49E83C49739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sp>
        <p:nvSpPr>
          <p:cNvPr id="16" name="Marcador de texto 4">
            <a:extLst>
              <a:ext uri="{FF2B5EF4-FFF2-40B4-BE49-F238E27FC236}">
                <a16:creationId xmlns:a16="http://schemas.microsoft.com/office/drawing/2014/main" id="{179713E2-6B45-484C-B176-482390DE03F0}"/>
              </a:ext>
            </a:extLst>
          </p:cNvPr>
          <p:cNvSpPr>
            <a:spLocks noGrp="1"/>
          </p:cNvSpPr>
          <p:nvPr>
            <p:ph type="body" sz="quarter" idx="20" hasCustomPrompt="1"/>
          </p:nvPr>
        </p:nvSpPr>
        <p:spPr>
          <a:xfrm>
            <a:off x="1014433" y="850087"/>
            <a:ext cx="6402366" cy="298112"/>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26" name="Marcador de texto 9">
            <a:extLst>
              <a:ext uri="{FF2B5EF4-FFF2-40B4-BE49-F238E27FC236}">
                <a16:creationId xmlns:a16="http://schemas.microsoft.com/office/drawing/2014/main" id="{F3DF6549-0A38-F745-90CE-C12713964977}"/>
              </a:ext>
            </a:extLst>
          </p:cNvPr>
          <p:cNvSpPr>
            <a:spLocks noGrp="1"/>
          </p:cNvSpPr>
          <p:nvPr>
            <p:ph type="body" sz="quarter" idx="21" hasCustomPrompt="1"/>
          </p:nvPr>
        </p:nvSpPr>
        <p:spPr>
          <a:xfrm>
            <a:off x="1351390" y="1743075"/>
            <a:ext cx="1744235" cy="2844800"/>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s-ES" sz="12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35" name="Marcador de texto 9">
            <a:extLst>
              <a:ext uri="{FF2B5EF4-FFF2-40B4-BE49-F238E27FC236}">
                <a16:creationId xmlns:a16="http://schemas.microsoft.com/office/drawing/2014/main" id="{95D8FD3E-8C4F-374D-BB40-96374DCD1109}"/>
              </a:ext>
            </a:extLst>
          </p:cNvPr>
          <p:cNvSpPr>
            <a:spLocks noGrp="1"/>
          </p:cNvSpPr>
          <p:nvPr>
            <p:ph type="body" sz="quarter" idx="22" hasCustomPrompt="1"/>
          </p:nvPr>
        </p:nvSpPr>
        <p:spPr>
          <a:xfrm>
            <a:off x="1008063" y="1702634"/>
            <a:ext cx="343327" cy="561691"/>
          </a:xfrm>
          <a:prstGeom prst="rect">
            <a:avLst/>
          </a:prstGeom>
        </p:spPr>
        <p:txBody>
          <a:bodyPr lIns="0" tIns="0" rIns="0" bIns="0">
            <a:noAutofit/>
          </a:bodyPr>
          <a:lstStyle>
            <a:lvl1pPr marL="0" indent="0" algn="l">
              <a:lnSpc>
                <a:spcPct val="90000"/>
              </a:lnSpc>
              <a:spcBef>
                <a:spcPts val="0"/>
              </a:spcBef>
              <a:buNone/>
              <a:defRPr lang="es-ES" sz="4200" b="1" kern="1200" dirty="0" smtClean="0">
                <a:solidFill>
                  <a:srgbClr val="009FDA"/>
                </a:solidFill>
                <a:latin typeface="+mn-lt"/>
                <a:ea typeface="+mn-ea"/>
                <a:cs typeface="+mn-cs"/>
              </a:defRPr>
            </a:lvl1pPr>
          </a:lstStyle>
          <a:p>
            <a:pPr lvl="0"/>
            <a:r>
              <a:rPr lang="es-ES" dirty="0"/>
              <a:t>1</a:t>
            </a:r>
          </a:p>
        </p:txBody>
      </p:sp>
      <p:sp>
        <p:nvSpPr>
          <p:cNvPr id="36" name="Marcador de texto 9">
            <a:extLst>
              <a:ext uri="{FF2B5EF4-FFF2-40B4-BE49-F238E27FC236}">
                <a16:creationId xmlns:a16="http://schemas.microsoft.com/office/drawing/2014/main" id="{177E8DB9-037A-3B42-9CC2-A9D3C96C82D2}"/>
              </a:ext>
            </a:extLst>
          </p:cNvPr>
          <p:cNvSpPr>
            <a:spLocks noGrp="1"/>
          </p:cNvSpPr>
          <p:nvPr>
            <p:ph type="body" sz="quarter" idx="27" hasCustomPrompt="1"/>
          </p:nvPr>
        </p:nvSpPr>
        <p:spPr>
          <a:xfrm>
            <a:off x="3894428" y="1743075"/>
            <a:ext cx="1744235" cy="2844800"/>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s-ES" sz="12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38" name="Marcador de texto 9">
            <a:extLst>
              <a:ext uri="{FF2B5EF4-FFF2-40B4-BE49-F238E27FC236}">
                <a16:creationId xmlns:a16="http://schemas.microsoft.com/office/drawing/2014/main" id="{E165D98A-B734-0144-8D16-CFD670B432CE}"/>
              </a:ext>
            </a:extLst>
          </p:cNvPr>
          <p:cNvSpPr>
            <a:spLocks noGrp="1"/>
          </p:cNvSpPr>
          <p:nvPr>
            <p:ph type="body" sz="quarter" idx="28" hasCustomPrompt="1"/>
          </p:nvPr>
        </p:nvSpPr>
        <p:spPr>
          <a:xfrm>
            <a:off x="3522223" y="1702634"/>
            <a:ext cx="336687" cy="561691"/>
          </a:xfrm>
          <a:prstGeom prst="rect">
            <a:avLst/>
          </a:prstGeom>
        </p:spPr>
        <p:txBody>
          <a:bodyPr lIns="0" tIns="0" rIns="0" bIns="0">
            <a:noAutofit/>
          </a:bodyPr>
          <a:lstStyle>
            <a:lvl1pPr marL="0" indent="0" algn="l">
              <a:lnSpc>
                <a:spcPct val="90000"/>
              </a:lnSpc>
              <a:spcBef>
                <a:spcPts val="0"/>
              </a:spcBef>
              <a:buNone/>
              <a:defRPr lang="es-ES" sz="4200" b="1" kern="1200" dirty="0" smtClean="0">
                <a:solidFill>
                  <a:srgbClr val="009FDA"/>
                </a:solidFill>
                <a:latin typeface="+mn-lt"/>
                <a:ea typeface="+mn-ea"/>
                <a:cs typeface="+mn-cs"/>
              </a:defRPr>
            </a:lvl1pPr>
          </a:lstStyle>
          <a:p>
            <a:pPr lvl="0"/>
            <a:r>
              <a:rPr lang="es-ES" dirty="0"/>
              <a:t>2</a:t>
            </a:r>
          </a:p>
        </p:txBody>
      </p:sp>
      <p:sp>
        <p:nvSpPr>
          <p:cNvPr id="41" name="Marcador de texto 9">
            <a:extLst>
              <a:ext uri="{FF2B5EF4-FFF2-40B4-BE49-F238E27FC236}">
                <a16:creationId xmlns:a16="http://schemas.microsoft.com/office/drawing/2014/main" id="{96A30B87-86E5-4A4E-A174-5E97FE2DA19D}"/>
              </a:ext>
            </a:extLst>
          </p:cNvPr>
          <p:cNvSpPr>
            <a:spLocks noGrp="1"/>
          </p:cNvSpPr>
          <p:nvPr>
            <p:ph type="body" sz="quarter" idx="29" hasCustomPrompt="1"/>
          </p:nvPr>
        </p:nvSpPr>
        <p:spPr>
          <a:xfrm>
            <a:off x="6396994" y="1743075"/>
            <a:ext cx="1744235" cy="2844800"/>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s-ES" sz="1200" b="0" kern="1200" dirty="0">
                <a:solidFill>
                  <a:schemeClr val="tx1"/>
                </a:solidFill>
                <a:latin typeface="+mn-lt"/>
                <a:ea typeface="+mn-ea"/>
                <a:cs typeface="+mn-cs"/>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p:txBody>
      </p:sp>
      <p:sp>
        <p:nvSpPr>
          <p:cNvPr id="42" name="Marcador de texto 9">
            <a:extLst>
              <a:ext uri="{FF2B5EF4-FFF2-40B4-BE49-F238E27FC236}">
                <a16:creationId xmlns:a16="http://schemas.microsoft.com/office/drawing/2014/main" id="{D99F7895-B1DC-4145-956A-295262A9C574}"/>
              </a:ext>
            </a:extLst>
          </p:cNvPr>
          <p:cNvSpPr>
            <a:spLocks noGrp="1"/>
          </p:cNvSpPr>
          <p:nvPr>
            <p:ph type="body" sz="quarter" idx="30" hasCustomPrompt="1"/>
          </p:nvPr>
        </p:nvSpPr>
        <p:spPr>
          <a:xfrm>
            <a:off x="6044041" y="1702634"/>
            <a:ext cx="336687" cy="561691"/>
          </a:xfrm>
          <a:prstGeom prst="rect">
            <a:avLst/>
          </a:prstGeom>
        </p:spPr>
        <p:txBody>
          <a:bodyPr lIns="0" tIns="0" rIns="0" bIns="0">
            <a:noAutofit/>
          </a:bodyPr>
          <a:lstStyle>
            <a:lvl1pPr marL="0" indent="0" algn="l">
              <a:lnSpc>
                <a:spcPct val="90000"/>
              </a:lnSpc>
              <a:spcBef>
                <a:spcPts val="0"/>
              </a:spcBef>
              <a:buNone/>
              <a:defRPr lang="es-ES" sz="4200" b="1" kern="1200" dirty="0" smtClean="0">
                <a:solidFill>
                  <a:srgbClr val="009FDA"/>
                </a:solidFill>
                <a:latin typeface="+mn-lt"/>
                <a:ea typeface="+mn-ea"/>
                <a:cs typeface="+mn-cs"/>
              </a:defRPr>
            </a:lvl1pPr>
          </a:lstStyle>
          <a:p>
            <a:pPr lvl="0"/>
            <a:r>
              <a:rPr lang="es-ES" dirty="0"/>
              <a:t>3</a:t>
            </a:r>
          </a:p>
        </p:txBody>
      </p:sp>
    </p:spTree>
    <p:extLst>
      <p:ext uri="{BB962C8B-B14F-4D97-AF65-F5344CB8AC3E}">
        <p14:creationId xmlns:p14="http://schemas.microsoft.com/office/powerpoint/2010/main" val="281465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ítol + paràgraf esquerra">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CF16C8A-4AD7-1944-8B2C-B3DB71BE5345}"/>
              </a:ext>
            </a:extLst>
          </p:cNvPr>
          <p:cNvSpPr txBox="1"/>
          <p:nvPr userDrawn="1"/>
        </p:nvSpPr>
        <p:spPr>
          <a:xfrm>
            <a:off x="8328097" y="4937776"/>
            <a:ext cx="528566" cy="92333"/>
          </a:xfrm>
          <a:prstGeom prst="rect">
            <a:avLst/>
          </a:prstGeom>
          <a:noFill/>
        </p:spPr>
        <p:txBody>
          <a:bodyPr wrap="square" lIns="0" tIns="0" rIns="0" bIns="0" rtlCol="0">
            <a:spAutoFit/>
          </a:bodyPr>
          <a:lstStyle/>
          <a:p>
            <a:pPr algn="r"/>
            <a:fld id="{A4EEDD72-1D6A-6B46-BCFA-C211F73E9379}" type="slidenum">
              <a:rPr lang="es-ES" sz="600" b="1" smtClean="0">
                <a:solidFill>
                  <a:schemeClr val="tx1">
                    <a:lumMod val="50000"/>
                    <a:lumOff val="50000"/>
                  </a:schemeClr>
                </a:solidFill>
                <a:latin typeface="Arial" charset="0"/>
                <a:ea typeface="Arial" charset="0"/>
                <a:cs typeface="Arial" charset="0"/>
              </a:rPr>
              <a:pPr algn="r"/>
              <a:t>‹Nº›</a:t>
            </a:fld>
            <a:endParaRPr lang="es-ES" sz="600" b="1" dirty="0">
              <a:solidFill>
                <a:schemeClr val="tx1">
                  <a:lumMod val="50000"/>
                  <a:lumOff val="50000"/>
                </a:schemeClr>
              </a:solidFill>
              <a:latin typeface="Arial" charset="0"/>
              <a:ea typeface="Arial" charset="0"/>
              <a:cs typeface="Arial" charset="0"/>
            </a:endParaRPr>
          </a:p>
        </p:txBody>
      </p:sp>
      <p:pic>
        <p:nvPicPr>
          <p:cNvPr id="5" name="Imagen 4" descr="Imagen que contiene dibujo&#10;&#10;Descripción generada automáticamente">
            <a:extLst>
              <a:ext uri="{FF2B5EF4-FFF2-40B4-BE49-F238E27FC236}">
                <a16:creationId xmlns:a16="http://schemas.microsoft.com/office/drawing/2014/main" id="{74610D87-3B71-9C4A-8E05-27908F65E88D}"/>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CF5E0FE-6BA3-2C43-BA46-C3532039623D}"/>
              </a:ext>
            </a:extLst>
          </p:cNvPr>
          <p:cNvPicPr>
            <a:picLocks noChangeAspect="1"/>
          </p:cNvPicPr>
          <p:nvPr userDrawn="1"/>
        </p:nvPicPr>
        <p:blipFill>
          <a:blip r:embed="rId3"/>
          <a:stretch>
            <a:fillRect/>
          </a:stretch>
        </p:blipFill>
        <p:spPr>
          <a:xfrm>
            <a:off x="8525450" y="149981"/>
            <a:ext cx="336051" cy="252038"/>
          </a:xfrm>
          <a:prstGeom prst="rect">
            <a:avLst/>
          </a:prstGeom>
        </p:spPr>
      </p:pic>
      <p:sp>
        <p:nvSpPr>
          <p:cNvPr id="11" name="Marcador de texto 4">
            <a:extLst>
              <a:ext uri="{FF2B5EF4-FFF2-40B4-BE49-F238E27FC236}">
                <a16:creationId xmlns:a16="http://schemas.microsoft.com/office/drawing/2014/main" id="{34428CE7-93E5-C34B-8F0F-010904EAE9FE}"/>
              </a:ext>
            </a:extLst>
          </p:cNvPr>
          <p:cNvSpPr>
            <a:spLocks noGrp="1"/>
          </p:cNvSpPr>
          <p:nvPr>
            <p:ph type="body" sz="quarter" idx="18" hasCustomPrompt="1"/>
          </p:nvPr>
        </p:nvSpPr>
        <p:spPr>
          <a:xfrm>
            <a:off x="1014433" y="550309"/>
            <a:ext cx="3521056" cy="398938"/>
          </a:xfrm>
          <a:prstGeom prst="rect">
            <a:avLst/>
          </a:prstGeom>
        </p:spPr>
        <p:txBody>
          <a:bodyPr lIns="0">
            <a:noAutofit/>
          </a:bodyPr>
          <a:lstStyle>
            <a:lvl1pPr marL="0" indent="0">
              <a:spcBef>
                <a:spcPts val="0"/>
              </a:spcBef>
              <a:buNone/>
              <a:defRPr lang="es-ES" sz="2000" b="1" kern="1200" dirty="0">
                <a:solidFill>
                  <a:schemeClr val="tx1"/>
                </a:solidFill>
                <a:latin typeface="+mn-lt"/>
                <a:ea typeface="+mn-ea"/>
                <a:cs typeface="+mn-cs"/>
              </a:defRPr>
            </a:lvl1pPr>
          </a:lstStyle>
          <a:p>
            <a:pPr lvl="0"/>
            <a:r>
              <a:rPr lang="es-ES" dirty="0" err="1"/>
              <a:t>Títol</a:t>
            </a:r>
            <a:endParaRPr lang="es-ES" dirty="0"/>
          </a:p>
        </p:txBody>
      </p:sp>
      <p:sp>
        <p:nvSpPr>
          <p:cNvPr id="12" name="Marcador de texto 4">
            <a:extLst>
              <a:ext uri="{FF2B5EF4-FFF2-40B4-BE49-F238E27FC236}">
                <a16:creationId xmlns:a16="http://schemas.microsoft.com/office/drawing/2014/main" id="{ED9FB2B7-7F75-BD4C-AEE3-C6BF86247F59}"/>
              </a:ext>
            </a:extLst>
          </p:cNvPr>
          <p:cNvSpPr>
            <a:spLocks noGrp="1"/>
          </p:cNvSpPr>
          <p:nvPr>
            <p:ph type="body" sz="quarter" idx="19" hasCustomPrompt="1"/>
          </p:nvPr>
        </p:nvSpPr>
        <p:spPr>
          <a:xfrm>
            <a:off x="1014433" y="850087"/>
            <a:ext cx="3521056" cy="398938"/>
          </a:xfrm>
          <a:prstGeom prst="rect">
            <a:avLst/>
          </a:prstGeom>
        </p:spPr>
        <p:txBody>
          <a:bodyPr lIns="0">
            <a:noAutofit/>
          </a:bodyPr>
          <a:lstStyle>
            <a:lvl1pPr marL="0" indent="0">
              <a:spcBef>
                <a:spcPts val="0"/>
              </a:spcBef>
              <a:buNone/>
              <a:defRPr lang="es-ES" sz="1600" b="0" kern="1200" dirty="0">
                <a:solidFill>
                  <a:schemeClr val="tx1"/>
                </a:solidFill>
                <a:latin typeface="+mn-lt"/>
                <a:ea typeface="+mn-ea"/>
                <a:cs typeface="+mn-cs"/>
              </a:defRPr>
            </a:lvl1pPr>
          </a:lstStyle>
          <a:p>
            <a:pPr lvl="0"/>
            <a:r>
              <a:rPr lang="es-ES" dirty="0" err="1"/>
              <a:t>Subtítol</a:t>
            </a:r>
            <a:endParaRPr lang="es-ES" dirty="0"/>
          </a:p>
        </p:txBody>
      </p:sp>
      <p:sp>
        <p:nvSpPr>
          <p:cNvPr id="15" name="Marcador de texto 2">
            <a:extLst>
              <a:ext uri="{FF2B5EF4-FFF2-40B4-BE49-F238E27FC236}">
                <a16:creationId xmlns:a16="http://schemas.microsoft.com/office/drawing/2014/main" id="{833D4152-EB8F-6147-8AAD-4C5D0856015B}"/>
              </a:ext>
            </a:extLst>
          </p:cNvPr>
          <p:cNvSpPr>
            <a:spLocks noGrp="1"/>
          </p:cNvSpPr>
          <p:nvPr>
            <p:ph type="body" sz="quarter" idx="17" hasCustomPrompt="1"/>
          </p:nvPr>
        </p:nvSpPr>
        <p:spPr>
          <a:xfrm>
            <a:off x="1011692" y="1510645"/>
            <a:ext cx="2083933" cy="305456"/>
          </a:xfrm>
          <a:prstGeom prst="rect">
            <a:avLst/>
          </a:prstGeom>
        </p:spPr>
        <p:txBody>
          <a:bodyPr wrap="none" lIns="0">
            <a:noAutofit/>
          </a:bodyPr>
          <a:lstStyle>
            <a:lvl1pPr marL="0" indent="0">
              <a:spcBef>
                <a:spcPts val="0"/>
              </a:spcBef>
              <a:buNone/>
              <a:defRPr sz="1600" b="1">
                <a:solidFill>
                  <a:schemeClr val="accent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del </a:t>
            </a:r>
            <a:r>
              <a:rPr lang="es-ES" dirty="0" err="1"/>
              <a:t>paràgraf</a:t>
            </a:r>
            <a:endParaRPr lang="es-ES" dirty="0"/>
          </a:p>
        </p:txBody>
      </p:sp>
      <p:sp>
        <p:nvSpPr>
          <p:cNvPr id="17" name="Marcador de texto 11">
            <a:extLst>
              <a:ext uri="{FF2B5EF4-FFF2-40B4-BE49-F238E27FC236}">
                <a16:creationId xmlns:a16="http://schemas.microsoft.com/office/drawing/2014/main" id="{1337D68D-3FAF-7144-8AC5-EC0150D59769}"/>
              </a:ext>
            </a:extLst>
          </p:cNvPr>
          <p:cNvSpPr>
            <a:spLocks noGrp="1"/>
          </p:cNvSpPr>
          <p:nvPr>
            <p:ph type="body" sz="quarter" idx="16" hasCustomPrompt="1"/>
          </p:nvPr>
        </p:nvSpPr>
        <p:spPr>
          <a:xfrm>
            <a:off x="1008063" y="1996334"/>
            <a:ext cx="2083933" cy="2770929"/>
          </a:xfrm>
          <a:prstGeom prst="rect">
            <a:avLst/>
          </a:prstGeom>
        </p:spPr>
        <p:txBody>
          <a:bodyPr vert="horz" lIns="0" tIns="0" rIns="0" bIns="0" anchor="t">
            <a:normAutofit/>
          </a:bodyPr>
          <a:lstStyle>
            <a:lvl1pPr marL="0" marR="0" indent="0" algn="l" defTabSz="457200" rtl="0" eaLnBrk="1" fontAlgn="auto" latinLnBrk="0" hangingPunct="1">
              <a:lnSpc>
                <a:spcPct val="100000"/>
              </a:lnSpc>
              <a:spcBef>
                <a:spcPct val="0"/>
              </a:spcBef>
              <a:spcAft>
                <a:spcPts val="0"/>
              </a:spcAft>
              <a:buClrTx/>
              <a:buSzTx/>
              <a:buFont typeface="Arial"/>
              <a:buNone/>
              <a:tabLst/>
              <a:defRPr lang="es-ES" sz="1200" b="0" i="0" u="none" kern="1200" baseline="0">
                <a:ln>
                  <a:noFill/>
                </a:ln>
                <a:solidFill>
                  <a:schemeClr val="tx1"/>
                </a:solidFill>
                <a:uFill>
                  <a:solidFill>
                    <a:schemeClr val="accent1"/>
                  </a:solidFill>
                </a:uFill>
                <a:latin typeface="Arial" charset="0"/>
                <a:ea typeface="Arial" charset="0"/>
                <a:cs typeface="Arial" charset="0"/>
              </a:defRPr>
            </a:lvl1pPr>
          </a:lstStyle>
          <a:p>
            <a:r>
              <a:rPr lang="en-GB" sz="1200" noProof="1"/>
              <a:t>Lorem ipsum dolor sit amet, </a:t>
            </a:r>
            <a:r>
              <a:rPr lang="en-GB" sz="1200" b="1" noProof="1"/>
              <a:t>consectetur adipiscing elit</a:t>
            </a:r>
            <a:r>
              <a:rPr lang="en-GB" sz="1200" noProof="1"/>
              <a:t>, sed do eiusmod tempor incididunt ut labore et dolore magna aliqua. </a:t>
            </a:r>
            <a:r>
              <a:rPr lang="en-GB" sz="1200" b="1" noProof="1"/>
              <a:t>Ut enim ad minim veniam</a:t>
            </a:r>
            <a:r>
              <a:rPr lang="en-GB" sz="1200" noProof="1"/>
              <a:t>, quis nostrud exercitation ullamco laboris nisi ut aliquip ex ea commodo consequat. </a:t>
            </a:r>
            <a:br>
              <a:rPr lang="en-GB" sz="1200" noProof="1"/>
            </a:br>
            <a:r>
              <a:rPr lang="en-GB" sz="1200" noProof="1"/>
              <a:t>Duis aute irure dolor in reprehenderit in voluptate velit esse cillum dolore eu fugiat.</a:t>
            </a:r>
            <a:br>
              <a:rPr lang="en-GB" sz="1200" noProof="1"/>
            </a:br>
            <a:endParaRPr lang="en-GB" sz="1200" noProof="1"/>
          </a:p>
        </p:txBody>
      </p:sp>
    </p:spTree>
    <p:extLst>
      <p:ext uri="{BB962C8B-B14F-4D97-AF65-F5344CB8AC3E}">
        <p14:creationId xmlns:p14="http://schemas.microsoft.com/office/powerpoint/2010/main" val="1601115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ns blau">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09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Corporatiu + foto">
    <p:spTree>
      <p:nvGrpSpPr>
        <p:cNvPr id="1" name=""/>
        <p:cNvGrpSpPr/>
        <p:nvPr/>
      </p:nvGrpSpPr>
      <p:grpSpPr>
        <a:xfrm>
          <a:off x="0" y="0"/>
          <a:ext cx="0" cy="0"/>
          <a:chOff x="0" y="0"/>
          <a:chExt cx="0" cy="0"/>
        </a:xfrm>
      </p:grpSpPr>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4610500" y="1023938"/>
            <a:ext cx="4533499" cy="4119562"/>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a:t>
            </a:r>
            <a:br>
              <a:rPr lang="es-ES" dirty="0"/>
            </a:br>
            <a:r>
              <a:rPr lang="es-ES" dirty="0"/>
              <a:t>del ratolí i en el menú desplegable </a:t>
            </a:r>
            <a:br>
              <a:rPr lang="es-ES" dirty="0"/>
            </a:br>
            <a:r>
              <a:rPr lang="es-ES" dirty="0"/>
              <a:t>seleccioneu “Envieu-la al fons”.</a:t>
            </a:r>
          </a:p>
        </p:txBody>
      </p:sp>
      <p:pic>
        <p:nvPicPr>
          <p:cNvPr id="5" name="Imagen 4" descr="Imagen que contiene dibujo&#10;&#10;Descripción generada automáticamente">
            <a:extLst>
              <a:ext uri="{FF2B5EF4-FFF2-40B4-BE49-F238E27FC236}">
                <a16:creationId xmlns:a16="http://schemas.microsoft.com/office/drawing/2014/main" id="{2B198A63-50C9-F248-9FE4-5B0B0BFA82A9}"/>
              </a:ext>
            </a:extLst>
          </p:cNvPr>
          <p:cNvPicPr>
            <a:picLocks noChangeAspect="1"/>
          </p:cNvPicPr>
          <p:nvPr userDrawn="1"/>
        </p:nvPicPr>
        <p:blipFill>
          <a:blip r:embed="rId2"/>
          <a:stretch>
            <a:fillRect/>
          </a:stretch>
        </p:blipFill>
        <p:spPr>
          <a:xfrm>
            <a:off x="287338" y="231775"/>
            <a:ext cx="650225" cy="464911"/>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75C3536-6D64-1B41-B552-2A404BE5B010}"/>
              </a:ext>
            </a:extLst>
          </p:cNvPr>
          <p:cNvPicPr>
            <a:picLocks noChangeAspect="1"/>
          </p:cNvPicPr>
          <p:nvPr userDrawn="1"/>
        </p:nvPicPr>
        <p:blipFill>
          <a:blip r:embed="rId3"/>
          <a:stretch>
            <a:fillRect/>
          </a:stretch>
        </p:blipFill>
        <p:spPr>
          <a:xfrm>
            <a:off x="8286228" y="264963"/>
            <a:ext cx="570435" cy="427826"/>
          </a:xfrm>
          <a:prstGeom prst="rect">
            <a:avLst/>
          </a:prstGeom>
        </p:spPr>
      </p:pic>
      <p:sp>
        <p:nvSpPr>
          <p:cNvPr id="12" name="Rectángulo 11">
            <a:extLst>
              <a:ext uri="{FF2B5EF4-FFF2-40B4-BE49-F238E27FC236}">
                <a16:creationId xmlns:a16="http://schemas.microsoft.com/office/drawing/2014/main" id="{F5617DF9-09B3-6947-AF9C-75CA70BBC1CB}"/>
              </a:ext>
            </a:extLst>
          </p:cNvPr>
          <p:cNvSpPr/>
          <p:nvPr userDrawn="1"/>
        </p:nvSpPr>
        <p:spPr>
          <a:xfrm>
            <a:off x="0" y="1023938"/>
            <a:ext cx="4608513" cy="4119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Marcador de texto 2">
            <a:extLst>
              <a:ext uri="{FF2B5EF4-FFF2-40B4-BE49-F238E27FC236}">
                <a16:creationId xmlns:a16="http://schemas.microsoft.com/office/drawing/2014/main" id="{C91EE81B-C2CB-444D-9620-8D0A33EB6F0B}"/>
              </a:ext>
            </a:extLst>
          </p:cNvPr>
          <p:cNvSpPr>
            <a:spLocks noGrp="1"/>
          </p:cNvSpPr>
          <p:nvPr>
            <p:ph type="body" sz="quarter" idx="17" hasCustomPrompt="1"/>
          </p:nvPr>
        </p:nvSpPr>
        <p:spPr>
          <a:xfrm>
            <a:off x="1011692" y="1645582"/>
            <a:ext cx="3362460"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a:t>
            </a:r>
            <a:r>
              <a:rPr lang="es-ES" dirty="0" err="1"/>
              <a:t>breu</a:t>
            </a:r>
            <a:endParaRPr lang="es-ES" dirty="0"/>
          </a:p>
        </p:txBody>
      </p:sp>
      <p:sp>
        <p:nvSpPr>
          <p:cNvPr id="14" name="Marcador de texto 4">
            <a:extLst>
              <a:ext uri="{FF2B5EF4-FFF2-40B4-BE49-F238E27FC236}">
                <a16:creationId xmlns:a16="http://schemas.microsoft.com/office/drawing/2014/main" id="{C3619C3F-08F1-264E-954E-31380CCE4D20}"/>
              </a:ext>
            </a:extLst>
          </p:cNvPr>
          <p:cNvSpPr>
            <a:spLocks noGrp="1"/>
          </p:cNvSpPr>
          <p:nvPr>
            <p:ph type="body" sz="quarter" idx="18" hasCustomPrompt="1"/>
          </p:nvPr>
        </p:nvSpPr>
        <p:spPr>
          <a:xfrm>
            <a:off x="1011691" y="2148285"/>
            <a:ext cx="3362460" cy="869746"/>
          </a:xfrm>
          <a:prstGeom prst="rect">
            <a:avLst/>
          </a:prstGeom>
        </p:spPr>
        <p:txBody>
          <a:bodyPr lIns="0">
            <a:noAutofit/>
          </a:bodyPr>
          <a:lstStyle>
            <a:lvl1pPr marL="0" indent="0">
              <a:spcBef>
                <a:spcPts val="0"/>
              </a:spcBef>
              <a:buNone/>
              <a:defRPr lang="es-ES" sz="3000" b="1" kern="1200" dirty="0">
                <a:solidFill>
                  <a:schemeClr val="tx1"/>
                </a:solidFill>
                <a:latin typeface="+mn-lt"/>
                <a:ea typeface="+mn-ea"/>
                <a:cs typeface="+mn-cs"/>
              </a:defRPr>
            </a:lvl1pPr>
          </a:lstStyle>
          <a:p>
            <a:pPr lvl="0"/>
            <a:r>
              <a:rPr lang="es-ES" dirty="0" err="1"/>
              <a:t>Subtítol</a:t>
            </a:r>
            <a:br>
              <a:rPr lang="es-ES" dirty="0"/>
            </a:br>
            <a:r>
              <a:rPr lang="es-ES" dirty="0" err="1"/>
              <a:t>fins</a:t>
            </a:r>
            <a:r>
              <a:rPr lang="es-ES" dirty="0"/>
              <a:t> a </a:t>
            </a:r>
            <a:r>
              <a:rPr lang="es-ES" dirty="0" err="1"/>
              <a:t>dues</a:t>
            </a:r>
            <a:r>
              <a:rPr lang="es-ES" dirty="0"/>
              <a:t> </a:t>
            </a:r>
            <a:r>
              <a:rPr lang="es-ES" dirty="0" err="1"/>
              <a:t>línies</a:t>
            </a:r>
            <a:endParaRPr lang="es-ES" dirty="0"/>
          </a:p>
        </p:txBody>
      </p:sp>
      <p:sp>
        <p:nvSpPr>
          <p:cNvPr id="15" name="Marcador de texto 9">
            <a:extLst>
              <a:ext uri="{FF2B5EF4-FFF2-40B4-BE49-F238E27FC236}">
                <a16:creationId xmlns:a16="http://schemas.microsoft.com/office/drawing/2014/main" id="{D18F1035-C4B4-844D-A3A7-60FD4EB86450}"/>
              </a:ext>
            </a:extLst>
          </p:cNvPr>
          <p:cNvSpPr>
            <a:spLocks noGrp="1"/>
          </p:cNvSpPr>
          <p:nvPr>
            <p:ph type="body" sz="quarter" idx="19" hasCustomPrompt="1"/>
          </p:nvPr>
        </p:nvSpPr>
        <p:spPr>
          <a:xfrm>
            <a:off x="1011691" y="3219984"/>
            <a:ext cx="3362460" cy="255037"/>
          </a:xfrm>
          <a:prstGeom prst="rect">
            <a:avLst/>
          </a:prstGeom>
        </p:spPr>
        <p:txBody>
          <a:bodyPr lIns="0">
            <a:normAutofit/>
          </a:bodyPr>
          <a:lstStyle>
            <a:lvl1pPr marL="0" indent="0">
              <a:spcBef>
                <a:spcPts val="0"/>
              </a:spcBef>
              <a:buNone/>
              <a:defRPr lang="es-ES" sz="1200" b="1" kern="1200" dirty="0">
                <a:solidFill>
                  <a:schemeClr val="tx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16" name="Marcador de texto 11">
            <a:extLst>
              <a:ext uri="{FF2B5EF4-FFF2-40B4-BE49-F238E27FC236}">
                <a16:creationId xmlns:a16="http://schemas.microsoft.com/office/drawing/2014/main" id="{D1D5E19B-474F-F44A-AAA1-0BAA523DA9F2}"/>
              </a:ext>
            </a:extLst>
          </p:cNvPr>
          <p:cNvSpPr>
            <a:spLocks noGrp="1"/>
          </p:cNvSpPr>
          <p:nvPr>
            <p:ph type="body" sz="quarter" idx="20" hasCustomPrompt="1"/>
          </p:nvPr>
        </p:nvSpPr>
        <p:spPr>
          <a:xfrm>
            <a:off x="1011691" y="3696964"/>
            <a:ext cx="3362460"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7" name="Marcador de texto 15">
            <a:extLst>
              <a:ext uri="{FF2B5EF4-FFF2-40B4-BE49-F238E27FC236}">
                <a16:creationId xmlns:a16="http://schemas.microsoft.com/office/drawing/2014/main" id="{C4D4CA64-DE73-1D46-B2B5-3A7846FA0D01}"/>
              </a:ext>
            </a:extLst>
          </p:cNvPr>
          <p:cNvSpPr>
            <a:spLocks noGrp="1"/>
          </p:cNvSpPr>
          <p:nvPr>
            <p:ph type="body" sz="quarter" idx="21" hasCustomPrompt="1"/>
          </p:nvPr>
        </p:nvSpPr>
        <p:spPr>
          <a:xfrm>
            <a:off x="287338" y="4567461"/>
            <a:ext cx="944689" cy="512763"/>
          </a:xfrm>
          <a:prstGeom prst="rect">
            <a:avLst/>
          </a:prstGeom>
        </p:spPr>
        <p:txBody>
          <a:bodyPr lIns="0" tIns="0">
            <a:noAutofit/>
          </a:bodyPr>
          <a:lstStyle>
            <a:lvl1pPr marL="0" indent="0">
              <a:lnSpc>
                <a:spcPts val="940"/>
              </a:lnSpc>
              <a:spcBef>
                <a:spcPts val="0"/>
              </a:spcBef>
              <a:buNone/>
              <a:defRPr sz="700" b="1"/>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8" name="CuadroTexto 17">
            <a:extLst>
              <a:ext uri="{FF2B5EF4-FFF2-40B4-BE49-F238E27FC236}">
                <a16:creationId xmlns:a16="http://schemas.microsoft.com/office/drawing/2014/main" id="{974C7344-DD37-EB44-9CCF-560B7B9164D8}"/>
              </a:ext>
            </a:extLst>
          </p:cNvPr>
          <p:cNvSpPr txBox="1"/>
          <p:nvPr userDrawn="1"/>
        </p:nvSpPr>
        <p:spPr>
          <a:xfrm>
            <a:off x="288212" y="4192588"/>
            <a:ext cx="1368425" cy="327654"/>
          </a:xfrm>
          <a:prstGeom prst="rect">
            <a:avLst/>
          </a:prstGeom>
          <a:noFill/>
        </p:spPr>
        <p:txBody>
          <a:bodyPr wrap="square" lIns="0" tIns="0" rIns="0" bIns="0" rtlCol="0">
            <a:spAutoFit/>
          </a:bodyPr>
          <a:lstStyle/>
          <a:p>
            <a:pPr fontAlgn="b">
              <a:lnSpc>
                <a:spcPts val="900"/>
              </a:lnSpc>
            </a:pPr>
            <a:r>
              <a:rPr lang="es-ES" sz="700" dirty="0"/>
              <a:t>Universitat</a:t>
            </a:r>
          </a:p>
          <a:p>
            <a:pPr fontAlgn="b">
              <a:lnSpc>
                <a:spcPts val="900"/>
              </a:lnSpc>
            </a:pPr>
            <a:r>
              <a:rPr lang="es-ES" sz="700" dirty="0"/>
              <a:t>Internacional</a:t>
            </a:r>
          </a:p>
          <a:p>
            <a:pPr fontAlgn="b">
              <a:lnSpc>
                <a:spcPts val="900"/>
              </a:lnSpc>
            </a:pPr>
            <a:r>
              <a:rPr lang="es-ES" sz="700" dirty="0"/>
              <a:t>de Catalunya</a:t>
            </a:r>
          </a:p>
        </p:txBody>
      </p:sp>
      <p:sp>
        <p:nvSpPr>
          <p:cNvPr id="19" name="Rectángulo 18">
            <a:extLst>
              <a:ext uri="{FF2B5EF4-FFF2-40B4-BE49-F238E27FC236}">
                <a16:creationId xmlns:a16="http://schemas.microsoft.com/office/drawing/2014/main" id="{303F4671-9246-9746-88DC-6D77CCF8BF81}"/>
              </a:ext>
            </a:extLst>
          </p:cNvPr>
          <p:cNvSpPr/>
          <p:nvPr userDrawn="1"/>
        </p:nvSpPr>
        <p:spPr>
          <a:xfrm>
            <a:off x="4608514" y="1023938"/>
            <a:ext cx="719136" cy="411956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7288E0F4-0B33-494A-9BCF-3DB672EB1A93}"/>
              </a:ext>
            </a:extLst>
          </p:cNvPr>
          <p:cNvSpPr/>
          <p:nvPr userDrawn="1"/>
        </p:nvSpPr>
        <p:spPr>
          <a:xfrm>
            <a:off x="4615771" y="1023938"/>
            <a:ext cx="719136" cy="4119562"/>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17775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portada Corporatiu">
    <p:spTree>
      <p:nvGrpSpPr>
        <p:cNvPr id="1" name=""/>
        <p:cNvGrpSpPr/>
        <p:nvPr/>
      </p:nvGrpSpPr>
      <p:grpSpPr>
        <a:xfrm>
          <a:off x="0" y="0"/>
          <a:ext cx="0" cy="0"/>
          <a:chOff x="0" y="0"/>
          <a:chExt cx="0" cy="0"/>
        </a:xfrm>
      </p:grpSpPr>
      <p:pic>
        <p:nvPicPr>
          <p:cNvPr id="6" name="Imagen 5" descr="Imagen que contiene pastel, interior, cumpleaños, rueda&#10;&#10;Descripción generada automáticamente">
            <a:extLst>
              <a:ext uri="{FF2B5EF4-FFF2-40B4-BE49-F238E27FC236}">
                <a16:creationId xmlns:a16="http://schemas.microsoft.com/office/drawing/2014/main" id="{09E8901B-0122-814D-B4A8-D143F90BBF00}"/>
              </a:ext>
            </a:extLst>
          </p:cNvPr>
          <p:cNvPicPr>
            <a:picLocks noChangeAspect="1"/>
          </p:cNvPicPr>
          <p:nvPr userDrawn="1"/>
        </p:nvPicPr>
        <p:blipFill>
          <a:blip r:embed="rId2"/>
          <a:stretch>
            <a:fillRect/>
          </a:stretch>
        </p:blipFill>
        <p:spPr>
          <a:xfrm>
            <a:off x="0" y="1023938"/>
            <a:ext cx="9144000" cy="3499556"/>
          </a:xfrm>
          <a:prstGeom prst="rect">
            <a:avLst/>
          </a:prstGeom>
        </p:spPr>
      </p:pic>
      <p:sp>
        <p:nvSpPr>
          <p:cNvPr id="7" name="Rectángulo 6">
            <a:extLst>
              <a:ext uri="{FF2B5EF4-FFF2-40B4-BE49-F238E27FC236}">
                <a16:creationId xmlns:a16="http://schemas.microsoft.com/office/drawing/2014/main" id="{613DD40D-686C-3C47-885A-AFB3CEF6F256}"/>
              </a:ext>
            </a:extLst>
          </p:cNvPr>
          <p:cNvSpPr/>
          <p:nvPr userDrawn="1"/>
        </p:nvSpPr>
        <p:spPr>
          <a:xfrm>
            <a:off x="0" y="1023937"/>
            <a:ext cx="9144001" cy="3499557"/>
          </a:xfrm>
          <a:prstGeom prst="rect">
            <a:avLst/>
          </a:prstGeom>
          <a:solidFill>
            <a:srgbClr val="009FDA">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735157" y="2276704"/>
            <a:ext cx="6473806"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2" name="Marcador de texto 4">
            <a:extLst>
              <a:ext uri="{FF2B5EF4-FFF2-40B4-BE49-F238E27FC236}">
                <a16:creationId xmlns:a16="http://schemas.microsoft.com/office/drawing/2014/main" id="{DEA7742C-3D5B-564F-AAE5-E93ED33F15D4}"/>
              </a:ext>
            </a:extLst>
          </p:cNvPr>
          <p:cNvSpPr>
            <a:spLocks noGrp="1"/>
          </p:cNvSpPr>
          <p:nvPr>
            <p:ph type="body" sz="quarter" idx="18" hasCustomPrompt="1"/>
          </p:nvPr>
        </p:nvSpPr>
        <p:spPr>
          <a:xfrm>
            <a:off x="1735157" y="2652689"/>
            <a:ext cx="6473806" cy="398938"/>
          </a:xfrm>
          <a:prstGeom prst="rect">
            <a:avLst/>
          </a:prstGeom>
        </p:spPr>
        <p:txBody>
          <a:bodyPr lIns="0">
            <a:noAutofit/>
          </a:bodyPr>
          <a:lstStyle>
            <a:lvl1pPr marL="0" indent="0">
              <a:spcBef>
                <a:spcPts val="0"/>
              </a:spcBef>
              <a:buNone/>
              <a:defRPr lang="es-ES" sz="2400" b="1" kern="1200" dirty="0">
                <a:solidFill>
                  <a:schemeClr val="tx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4" name="Imagen 23" descr="Imagen que contiene dibujo&#10;&#10;Descripción generada automáticamente">
            <a:extLst>
              <a:ext uri="{FF2B5EF4-FFF2-40B4-BE49-F238E27FC236}">
                <a16:creationId xmlns:a16="http://schemas.microsoft.com/office/drawing/2014/main" id="{4FA0C554-6CB2-734E-B7BB-7B344CEE02ED}"/>
              </a:ext>
            </a:extLst>
          </p:cNvPr>
          <p:cNvPicPr>
            <a:picLocks noChangeAspect="1"/>
          </p:cNvPicPr>
          <p:nvPr userDrawn="1"/>
        </p:nvPicPr>
        <p:blipFill>
          <a:blip r:embed="rId3"/>
          <a:stretch>
            <a:fillRect/>
          </a:stretch>
        </p:blipFill>
        <p:spPr>
          <a:xfrm>
            <a:off x="287338" y="135013"/>
            <a:ext cx="380319" cy="271928"/>
          </a:xfrm>
          <a:prstGeom prst="rect">
            <a:avLst/>
          </a:prstGeom>
        </p:spPr>
      </p:pic>
      <p:pic>
        <p:nvPicPr>
          <p:cNvPr id="25" name="Imagen 24" descr="Imagen que contiene botella, texto, parada, señal&#10;&#10;Descripción generada automáticamente">
            <a:extLst>
              <a:ext uri="{FF2B5EF4-FFF2-40B4-BE49-F238E27FC236}">
                <a16:creationId xmlns:a16="http://schemas.microsoft.com/office/drawing/2014/main" id="{2ED791FE-0B40-5648-8ED4-C2350543284A}"/>
              </a:ext>
            </a:extLst>
          </p:cNvPr>
          <p:cNvPicPr>
            <a:picLocks noChangeAspect="1"/>
          </p:cNvPicPr>
          <p:nvPr userDrawn="1"/>
        </p:nvPicPr>
        <p:blipFill>
          <a:blip r:embed="rId4"/>
          <a:stretch>
            <a:fillRect/>
          </a:stretch>
        </p:blipFill>
        <p:spPr>
          <a:xfrm>
            <a:off x="8525450" y="149981"/>
            <a:ext cx="336051" cy="252038"/>
          </a:xfrm>
          <a:prstGeom prst="rect">
            <a:avLst/>
          </a:prstGeom>
        </p:spPr>
      </p:pic>
      <p:pic>
        <p:nvPicPr>
          <p:cNvPr id="2050" name="Picture 2">
            <a:extLst>
              <a:ext uri="{FF2B5EF4-FFF2-40B4-BE49-F238E27FC236}">
                <a16:creationId xmlns:a16="http://schemas.microsoft.com/office/drawing/2014/main" id="{D8196C14-4FBA-1F98-DB6A-72118E45F19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0120" y="38243"/>
            <a:ext cx="1181100" cy="46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6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portada Corporatiu + fot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29E119A-0170-5D46-9897-2262A16E59BA}"/>
              </a:ext>
            </a:extLst>
          </p:cNvPr>
          <p:cNvSpPr/>
          <p:nvPr userDrawn="1"/>
        </p:nvSpPr>
        <p:spPr>
          <a:xfrm flipH="1">
            <a:off x="3095625" y="1023938"/>
            <a:ext cx="6048374" cy="3492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1" y="1023938"/>
            <a:ext cx="2447925" cy="3492500"/>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del ratolí i en el menú desplegable seleccioneu “Envieu-la al fons”.</a:t>
            </a:r>
          </a:p>
        </p:txBody>
      </p:sp>
      <p:sp>
        <p:nvSpPr>
          <p:cNvPr id="19" name="Marcador de texto 2">
            <a:extLst>
              <a:ext uri="{FF2B5EF4-FFF2-40B4-BE49-F238E27FC236}">
                <a16:creationId xmlns:a16="http://schemas.microsoft.com/office/drawing/2014/main" id="{6CA93972-E227-6345-B428-E30410D9AAE1}"/>
              </a:ext>
            </a:extLst>
          </p:cNvPr>
          <p:cNvSpPr>
            <a:spLocks noGrp="1"/>
          </p:cNvSpPr>
          <p:nvPr>
            <p:ph type="body" sz="quarter" idx="17" hasCustomPrompt="1"/>
          </p:nvPr>
        </p:nvSpPr>
        <p:spPr>
          <a:xfrm>
            <a:off x="3887788" y="2276704"/>
            <a:ext cx="4313218"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0" name="Marcador de texto 4">
            <a:extLst>
              <a:ext uri="{FF2B5EF4-FFF2-40B4-BE49-F238E27FC236}">
                <a16:creationId xmlns:a16="http://schemas.microsoft.com/office/drawing/2014/main" id="{08643A23-286B-6D46-B655-E01EBF3C2D4B}"/>
              </a:ext>
            </a:extLst>
          </p:cNvPr>
          <p:cNvSpPr>
            <a:spLocks noGrp="1"/>
          </p:cNvSpPr>
          <p:nvPr>
            <p:ph type="body" sz="quarter" idx="18" hasCustomPrompt="1"/>
          </p:nvPr>
        </p:nvSpPr>
        <p:spPr>
          <a:xfrm>
            <a:off x="3887788" y="2652689"/>
            <a:ext cx="4313218" cy="398938"/>
          </a:xfrm>
          <a:prstGeom prst="rect">
            <a:avLst/>
          </a:prstGeom>
        </p:spPr>
        <p:txBody>
          <a:bodyPr lIns="0">
            <a:noAutofit/>
          </a:bodyPr>
          <a:lstStyle>
            <a:lvl1pPr marL="0" indent="0">
              <a:spcBef>
                <a:spcPts val="0"/>
              </a:spcBef>
              <a:buNone/>
              <a:defRPr lang="es-ES" sz="2400" b="1" kern="1200" dirty="0">
                <a:solidFill>
                  <a:schemeClr val="tx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1" name="Imagen 20" descr="Imagen que contiene dibujo&#10;&#10;Descripción generada automáticamente">
            <a:extLst>
              <a:ext uri="{FF2B5EF4-FFF2-40B4-BE49-F238E27FC236}">
                <a16:creationId xmlns:a16="http://schemas.microsoft.com/office/drawing/2014/main" id="{D9E2EE44-F03D-EC41-95B1-39007463757A}"/>
              </a:ext>
            </a:extLst>
          </p:cNvPr>
          <p:cNvPicPr>
            <a:picLocks noChangeAspect="1"/>
          </p:cNvPicPr>
          <p:nvPr userDrawn="1"/>
        </p:nvPicPr>
        <p:blipFill>
          <a:blip r:embed="rId2"/>
          <a:stretch>
            <a:fillRect/>
          </a:stretch>
        </p:blipFill>
        <p:spPr>
          <a:xfrm>
            <a:off x="287338" y="135013"/>
            <a:ext cx="380319" cy="271928"/>
          </a:xfrm>
          <a:prstGeom prst="rect">
            <a:avLst/>
          </a:prstGeom>
        </p:spPr>
      </p:pic>
      <p:pic>
        <p:nvPicPr>
          <p:cNvPr id="22" name="Imagen 21" descr="Imagen que contiene botella, texto, parada, señal&#10;&#10;Descripción generada automáticamente">
            <a:extLst>
              <a:ext uri="{FF2B5EF4-FFF2-40B4-BE49-F238E27FC236}">
                <a16:creationId xmlns:a16="http://schemas.microsoft.com/office/drawing/2014/main" id="{1668619C-800B-AF4B-884F-797992C6954D}"/>
              </a:ext>
            </a:extLst>
          </p:cNvPr>
          <p:cNvPicPr>
            <a:picLocks noChangeAspect="1"/>
          </p:cNvPicPr>
          <p:nvPr userDrawn="1"/>
        </p:nvPicPr>
        <p:blipFill>
          <a:blip r:embed="rId3"/>
          <a:stretch>
            <a:fillRect/>
          </a:stretch>
        </p:blipFill>
        <p:spPr>
          <a:xfrm>
            <a:off x="8525450" y="149981"/>
            <a:ext cx="336051" cy="252038"/>
          </a:xfrm>
          <a:prstGeom prst="rect">
            <a:avLst/>
          </a:prstGeom>
        </p:spPr>
      </p:pic>
    </p:spTree>
    <p:extLst>
      <p:ext uri="{BB962C8B-B14F-4D97-AF65-F5344CB8AC3E}">
        <p14:creationId xmlns:p14="http://schemas.microsoft.com/office/powerpoint/2010/main" val="147193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rtada Docènci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29DD650-4EA3-D14E-9D41-88218C658DFC}"/>
              </a:ext>
            </a:extLst>
          </p:cNvPr>
          <p:cNvSpPr/>
          <p:nvPr userDrawn="1"/>
        </p:nvSpPr>
        <p:spPr>
          <a:xfrm>
            <a:off x="0" y="1023938"/>
            <a:ext cx="9144000" cy="4142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00" dirty="0"/>
          </a:p>
        </p:txBody>
      </p:sp>
      <p:pic>
        <p:nvPicPr>
          <p:cNvPr id="7" name="Imagen 6" descr="Imagen que contiene dibujo&#10;&#10;Descripción generada automáticamente">
            <a:extLst>
              <a:ext uri="{FF2B5EF4-FFF2-40B4-BE49-F238E27FC236}">
                <a16:creationId xmlns:a16="http://schemas.microsoft.com/office/drawing/2014/main" id="{17B44868-E14E-B94B-ADC7-5C25627EB4E1}"/>
              </a:ext>
            </a:extLst>
          </p:cNvPr>
          <p:cNvPicPr>
            <a:picLocks noChangeAspect="1"/>
          </p:cNvPicPr>
          <p:nvPr userDrawn="1"/>
        </p:nvPicPr>
        <p:blipFill>
          <a:blip r:embed="rId2"/>
          <a:stretch>
            <a:fillRect/>
          </a:stretch>
        </p:blipFill>
        <p:spPr>
          <a:xfrm>
            <a:off x="287338" y="231775"/>
            <a:ext cx="650225" cy="464911"/>
          </a:xfrm>
          <a:prstGeom prst="rect">
            <a:avLst/>
          </a:prstGeom>
        </p:spPr>
      </p:pic>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664398" y="1645582"/>
            <a:ext cx="6454775"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presentació</a:t>
            </a:r>
            <a:endParaRPr lang="es-ES" dirty="0"/>
          </a:p>
        </p:txBody>
      </p:sp>
      <p:sp>
        <p:nvSpPr>
          <p:cNvPr id="17" name="Marcador de texto 4">
            <a:extLst>
              <a:ext uri="{FF2B5EF4-FFF2-40B4-BE49-F238E27FC236}">
                <a16:creationId xmlns:a16="http://schemas.microsoft.com/office/drawing/2014/main" id="{C6C6F595-4FF9-5047-9C5C-4C1A5D7378B3}"/>
              </a:ext>
            </a:extLst>
          </p:cNvPr>
          <p:cNvSpPr>
            <a:spLocks noGrp="1"/>
          </p:cNvSpPr>
          <p:nvPr>
            <p:ph type="body" sz="quarter" idx="18" hasCustomPrompt="1"/>
          </p:nvPr>
        </p:nvSpPr>
        <p:spPr>
          <a:xfrm>
            <a:off x="1664398" y="2148285"/>
            <a:ext cx="6454775" cy="869746"/>
          </a:xfrm>
          <a:prstGeom prst="rect">
            <a:avLst/>
          </a:prstGeom>
        </p:spPr>
        <p:txBody>
          <a:bodyPr lIns="0">
            <a:noAutofit/>
          </a:bodyPr>
          <a:lstStyle>
            <a:lvl1pPr marL="0" indent="0">
              <a:spcBef>
                <a:spcPts val="0"/>
              </a:spcBef>
              <a:buNone/>
              <a:defRPr lang="es-ES" sz="3000" b="1" kern="1200" dirty="0">
                <a:solidFill>
                  <a:schemeClr val="tx1"/>
                </a:solidFill>
                <a:latin typeface="+mn-lt"/>
                <a:ea typeface="+mn-ea"/>
                <a:cs typeface="+mn-cs"/>
              </a:defRPr>
            </a:lvl1pPr>
          </a:lstStyle>
          <a:p>
            <a:pPr lvl="0"/>
            <a:r>
              <a:rPr lang="es-ES" dirty="0" err="1"/>
              <a:t>Subtítol</a:t>
            </a:r>
            <a:r>
              <a:rPr lang="es-ES" dirty="0"/>
              <a:t> de la </a:t>
            </a:r>
            <a:r>
              <a:rPr lang="es-ES" dirty="0" err="1"/>
              <a:t>presentació</a:t>
            </a:r>
            <a:br>
              <a:rPr lang="es-ES" dirty="0"/>
            </a:br>
            <a:r>
              <a:rPr lang="es-ES" dirty="0" err="1"/>
              <a:t>fins</a:t>
            </a:r>
            <a:r>
              <a:rPr lang="es-ES" dirty="0"/>
              <a:t> a </a:t>
            </a:r>
            <a:r>
              <a:rPr lang="es-ES" dirty="0" err="1"/>
              <a:t>dues</a:t>
            </a:r>
            <a:r>
              <a:rPr lang="es-ES" dirty="0"/>
              <a:t> </a:t>
            </a:r>
            <a:r>
              <a:rPr lang="es-ES" dirty="0" err="1"/>
              <a:t>línies</a:t>
            </a:r>
            <a:r>
              <a:rPr lang="es-ES" dirty="0"/>
              <a:t> de </a:t>
            </a:r>
            <a:r>
              <a:rPr lang="es-ES" dirty="0" err="1"/>
              <a:t>text</a:t>
            </a:r>
            <a:endParaRPr lang="es-ES" dirty="0"/>
          </a:p>
        </p:txBody>
      </p:sp>
      <p:sp>
        <p:nvSpPr>
          <p:cNvPr id="20" name="Marcador de texto 9">
            <a:extLst>
              <a:ext uri="{FF2B5EF4-FFF2-40B4-BE49-F238E27FC236}">
                <a16:creationId xmlns:a16="http://schemas.microsoft.com/office/drawing/2014/main" id="{CC4CD7CE-A199-B344-BBF9-AD38F2B8DEAE}"/>
              </a:ext>
            </a:extLst>
          </p:cNvPr>
          <p:cNvSpPr>
            <a:spLocks noGrp="1"/>
          </p:cNvSpPr>
          <p:nvPr>
            <p:ph type="body" sz="quarter" idx="19" hasCustomPrompt="1"/>
          </p:nvPr>
        </p:nvSpPr>
        <p:spPr>
          <a:xfrm>
            <a:off x="1664398" y="3219984"/>
            <a:ext cx="4505706" cy="255037"/>
          </a:xfrm>
          <a:prstGeom prst="rect">
            <a:avLst/>
          </a:prstGeom>
        </p:spPr>
        <p:txBody>
          <a:bodyPr lIns="0">
            <a:normAutofit/>
          </a:bodyPr>
          <a:lstStyle>
            <a:lvl1pPr marL="0" indent="0">
              <a:spcBef>
                <a:spcPts val="0"/>
              </a:spcBef>
              <a:buNone/>
              <a:defRPr lang="es-ES" sz="1200" b="1" kern="1200" dirty="0">
                <a:solidFill>
                  <a:schemeClr val="tx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23" name="Marcador de texto 11">
            <a:extLst>
              <a:ext uri="{FF2B5EF4-FFF2-40B4-BE49-F238E27FC236}">
                <a16:creationId xmlns:a16="http://schemas.microsoft.com/office/drawing/2014/main" id="{32957661-B514-0E47-8879-D2C364350DD2}"/>
              </a:ext>
            </a:extLst>
          </p:cNvPr>
          <p:cNvSpPr>
            <a:spLocks noGrp="1"/>
          </p:cNvSpPr>
          <p:nvPr>
            <p:ph type="body" sz="quarter" idx="20" hasCustomPrompt="1"/>
          </p:nvPr>
        </p:nvSpPr>
        <p:spPr>
          <a:xfrm>
            <a:off x="1664398" y="3734764"/>
            <a:ext cx="4505706"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6" name="Marcador de texto 15">
            <a:extLst>
              <a:ext uri="{FF2B5EF4-FFF2-40B4-BE49-F238E27FC236}">
                <a16:creationId xmlns:a16="http://schemas.microsoft.com/office/drawing/2014/main" id="{ABAE219C-E2A4-364E-BE98-58A92AD4B030}"/>
              </a:ext>
            </a:extLst>
          </p:cNvPr>
          <p:cNvSpPr>
            <a:spLocks noGrp="1"/>
          </p:cNvSpPr>
          <p:nvPr>
            <p:ph type="body" sz="quarter" idx="21" hasCustomPrompt="1"/>
          </p:nvPr>
        </p:nvSpPr>
        <p:spPr>
          <a:xfrm>
            <a:off x="287338" y="4567461"/>
            <a:ext cx="944689" cy="512763"/>
          </a:xfrm>
          <a:prstGeom prst="rect">
            <a:avLst/>
          </a:prstGeom>
        </p:spPr>
        <p:txBody>
          <a:bodyPr lIns="0" tIns="0">
            <a:noAutofit/>
          </a:bodyPr>
          <a:lstStyle>
            <a:lvl1pPr marL="0" indent="0">
              <a:lnSpc>
                <a:spcPts val="940"/>
              </a:lnSpc>
              <a:spcBef>
                <a:spcPts val="0"/>
              </a:spcBef>
              <a:buNone/>
              <a:defRPr sz="700" b="1"/>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1" name="CuadroTexto 10">
            <a:extLst>
              <a:ext uri="{FF2B5EF4-FFF2-40B4-BE49-F238E27FC236}">
                <a16:creationId xmlns:a16="http://schemas.microsoft.com/office/drawing/2014/main" id="{3200BD0C-D183-6F44-8D7C-19CB9FA75694}"/>
              </a:ext>
            </a:extLst>
          </p:cNvPr>
          <p:cNvSpPr txBox="1"/>
          <p:nvPr userDrawn="1"/>
        </p:nvSpPr>
        <p:spPr>
          <a:xfrm>
            <a:off x="288212" y="4192588"/>
            <a:ext cx="1368425" cy="327654"/>
          </a:xfrm>
          <a:prstGeom prst="rect">
            <a:avLst/>
          </a:prstGeom>
          <a:noFill/>
        </p:spPr>
        <p:txBody>
          <a:bodyPr wrap="square" lIns="0" tIns="0" rIns="0" bIns="0" rtlCol="0">
            <a:spAutoFit/>
          </a:bodyPr>
          <a:lstStyle/>
          <a:p>
            <a:pPr fontAlgn="b">
              <a:lnSpc>
                <a:spcPts val="900"/>
              </a:lnSpc>
            </a:pPr>
            <a:r>
              <a:rPr lang="es-ES" sz="700" dirty="0"/>
              <a:t>Universitat</a:t>
            </a:r>
          </a:p>
          <a:p>
            <a:pPr fontAlgn="b">
              <a:lnSpc>
                <a:spcPts val="900"/>
              </a:lnSpc>
            </a:pPr>
            <a:r>
              <a:rPr lang="es-ES" sz="700" dirty="0"/>
              <a:t>Internacional</a:t>
            </a:r>
          </a:p>
          <a:p>
            <a:pPr fontAlgn="b">
              <a:lnSpc>
                <a:spcPts val="900"/>
              </a:lnSpc>
            </a:pPr>
            <a:r>
              <a:rPr lang="es-ES" sz="700" dirty="0"/>
              <a:t>de Catalunya</a:t>
            </a:r>
          </a:p>
        </p:txBody>
      </p:sp>
      <p:pic>
        <p:nvPicPr>
          <p:cNvPr id="12" name="Imagen 11" descr="Imagen que contiene botella, texto, parada, señal&#10;&#10;Descripción generada automáticamente">
            <a:extLst>
              <a:ext uri="{FF2B5EF4-FFF2-40B4-BE49-F238E27FC236}">
                <a16:creationId xmlns:a16="http://schemas.microsoft.com/office/drawing/2014/main" id="{36DF836E-5C10-314E-882A-2E2BF83C6C33}"/>
              </a:ext>
            </a:extLst>
          </p:cNvPr>
          <p:cNvPicPr>
            <a:picLocks noChangeAspect="1"/>
          </p:cNvPicPr>
          <p:nvPr userDrawn="1"/>
        </p:nvPicPr>
        <p:blipFill>
          <a:blip r:embed="rId3"/>
          <a:stretch>
            <a:fillRect/>
          </a:stretch>
        </p:blipFill>
        <p:spPr>
          <a:xfrm>
            <a:off x="8286228" y="264963"/>
            <a:ext cx="570435" cy="427826"/>
          </a:xfrm>
          <a:prstGeom prst="rect">
            <a:avLst/>
          </a:prstGeom>
        </p:spPr>
      </p:pic>
    </p:spTree>
    <p:extLst>
      <p:ext uri="{BB962C8B-B14F-4D97-AF65-F5344CB8AC3E}">
        <p14:creationId xmlns:p14="http://schemas.microsoft.com/office/powerpoint/2010/main" val="75152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ada Docència + foto">
    <p:spTree>
      <p:nvGrpSpPr>
        <p:cNvPr id="1" name=""/>
        <p:cNvGrpSpPr/>
        <p:nvPr/>
      </p:nvGrpSpPr>
      <p:grpSpPr>
        <a:xfrm>
          <a:off x="0" y="0"/>
          <a:ext cx="0" cy="0"/>
          <a:chOff x="0" y="0"/>
          <a:chExt cx="0" cy="0"/>
        </a:xfrm>
      </p:grpSpPr>
      <p:sp>
        <p:nvSpPr>
          <p:cNvPr id="11" name="Marcador de posición de imagen 2">
            <a:extLst>
              <a:ext uri="{FF2B5EF4-FFF2-40B4-BE49-F238E27FC236}">
                <a16:creationId xmlns:a16="http://schemas.microsoft.com/office/drawing/2014/main" id="{2C4A52C1-D3E2-5341-AD93-5EDBE1ED6FD7}"/>
              </a:ext>
            </a:extLst>
          </p:cNvPr>
          <p:cNvSpPr>
            <a:spLocks noGrp="1"/>
          </p:cNvSpPr>
          <p:nvPr>
            <p:ph type="pic" sz="quarter" idx="10" hasCustomPrompt="1"/>
          </p:nvPr>
        </p:nvSpPr>
        <p:spPr>
          <a:xfrm>
            <a:off x="4610500" y="1023938"/>
            <a:ext cx="4533499" cy="4119562"/>
          </a:xfrm>
          <a:prstGeom prst="rect">
            <a:avLst/>
          </a:prstGeom>
        </p:spPr>
        <p:txBody>
          <a:bodyPr anchor="ctr">
            <a:normAutofit/>
          </a:bodyPr>
          <a:lstStyle>
            <a:lvl1pPr marL="0" indent="0" algn="ctr">
              <a:spcBef>
                <a:spcPts val="0"/>
              </a:spcBef>
              <a:buNone/>
              <a:defRPr sz="1200" b="0"/>
            </a:lvl1pPr>
          </a:lstStyle>
          <a:p>
            <a:r>
              <a:rPr lang="es-ES" dirty="0"/>
              <a:t>Cliqueu sobre la icona per introduir la imatge. </a:t>
            </a:r>
            <a:br>
              <a:rPr lang="es-ES" dirty="0"/>
            </a:br>
            <a:r>
              <a:rPr lang="es-ES" dirty="0"/>
              <a:t>Després feu clic amb el botó dret </a:t>
            </a:r>
            <a:br>
              <a:rPr lang="es-ES" dirty="0"/>
            </a:br>
            <a:r>
              <a:rPr lang="es-ES" dirty="0"/>
              <a:t>del ratolí i en el menú desplegable </a:t>
            </a:r>
            <a:br>
              <a:rPr lang="es-ES" dirty="0"/>
            </a:br>
            <a:r>
              <a:rPr lang="es-ES" dirty="0"/>
              <a:t>seleccioneu “Envieu-la al fons”.</a:t>
            </a:r>
          </a:p>
        </p:txBody>
      </p:sp>
      <p:pic>
        <p:nvPicPr>
          <p:cNvPr id="5" name="Imagen 4" descr="Imagen que contiene dibujo&#10;&#10;Descripción generada automáticamente">
            <a:extLst>
              <a:ext uri="{FF2B5EF4-FFF2-40B4-BE49-F238E27FC236}">
                <a16:creationId xmlns:a16="http://schemas.microsoft.com/office/drawing/2014/main" id="{2B198A63-50C9-F248-9FE4-5B0B0BFA82A9}"/>
              </a:ext>
            </a:extLst>
          </p:cNvPr>
          <p:cNvPicPr>
            <a:picLocks noChangeAspect="1"/>
          </p:cNvPicPr>
          <p:nvPr userDrawn="1"/>
        </p:nvPicPr>
        <p:blipFill>
          <a:blip r:embed="rId2"/>
          <a:stretch>
            <a:fillRect/>
          </a:stretch>
        </p:blipFill>
        <p:spPr>
          <a:xfrm>
            <a:off x="287338" y="231775"/>
            <a:ext cx="650225" cy="464911"/>
          </a:xfrm>
          <a:prstGeom prst="rect">
            <a:avLst/>
          </a:prstGeom>
        </p:spPr>
      </p:pic>
      <p:pic>
        <p:nvPicPr>
          <p:cNvPr id="9" name="Imagen 8" descr="Imagen que contiene botella, texto, parada, señal&#10;&#10;Descripción generada automáticamente">
            <a:extLst>
              <a:ext uri="{FF2B5EF4-FFF2-40B4-BE49-F238E27FC236}">
                <a16:creationId xmlns:a16="http://schemas.microsoft.com/office/drawing/2014/main" id="{A75C3536-6D64-1B41-B552-2A404BE5B010}"/>
              </a:ext>
            </a:extLst>
          </p:cNvPr>
          <p:cNvPicPr>
            <a:picLocks noChangeAspect="1"/>
          </p:cNvPicPr>
          <p:nvPr userDrawn="1"/>
        </p:nvPicPr>
        <p:blipFill>
          <a:blip r:embed="rId3"/>
          <a:stretch>
            <a:fillRect/>
          </a:stretch>
        </p:blipFill>
        <p:spPr>
          <a:xfrm>
            <a:off x="8286228" y="264963"/>
            <a:ext cx="570435" cy="427826"/>
          </a:xfrm>
          <a:prstGeom prst="rect">
            <a:avLst/>
          </a:prstGeom>
        </p:spPr>
      </p:pic>
      <p:sp>
        <p:nvSpPr>
          <p:cNvPr id="12" name="Rectángulo 11">
            <a:extLst>
              <a:ext uri="{FF2B5EF4-FFF2-40B4-BE49-F238E27FC236}">
                <a16:creationId xmlns:a16="http://schemas.microsoft.com/office/drawing/2014/main" id="{F5617DF9-09B3-6947-AF9C-75CA70BBC1CB}"/>
              </a:ext>
            </a:extLst>
          </p:cNvPr>
          <p:cNvSpPr/>
          <p:nvPr userDrawn="1"/>
        </p:nvSpPr>
        <p:spPr>
          <a:xfrm>
            <a:off x="0" y="1023938"/>
            <a:ext cx="4608513" cy="41195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Marcador de texto 2">
            <a:extLst>
              <a:ext uri="{FF2B5EF4-FFF2-40B4-BE49-F238E27FC236}">
                <a16:creationId xmlns:a16="http://schemas.microsoft.com/office/drawing/2014/main" id="{C91EE81B-C2CB-444D-9620-8D0A33EB6F0B}"/>
              </a:ext>
            </a:extLst>
          </p:cNvPr>
          <p:cNvSpPr>
            <a:spLocks noGrp="1"/>
          </p:cNvSpPr>
          <p:nvPr>
            <p:ph type="body" sz="quarter" idx="17" hasCustomPrompt="1"/>
          </p:nvPr>
        </p:nvSpPr>
        <p:spPr>
          <a:xfrm>
            <a:off x="1011692" y="1645582"/>
            <a:ext cx="3362460" cy="371475"/>
          </a:xfrm>
          <a:prstGeom prst="rect">
            <a:avLst/>
          </a:prstGeom>
        </p:spPr>
        <p:txBody>
          <a:bodyPr wrap="none" lIns="0">
            <a:noAutofit/>
          </a:bodyPr>
          <a:lstStyle>
            <a:lvl1pPr marL="0" indent="0">
              <a:spcBef>
                <a:spcPts val="0"/>
              </a:spcBef>
              <a:buNone/>
              <a:defRPr sz="30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a:t>
            </a:r>
            <a:r>
              <a:rPr lang="es-ES" dirty="0" err="1"/>
              <a:t>breu</a:t>
            </a:r>
            <a:endParaRPr lang="es-ES" dirty="0"/>
          </a:p>
        </p:txBody>
      </p:sp>
      <p:sp>
        <p:nvSpPr>
          <p:cNvPr id="14" name="Marcador de texto 4">
            <a:extLst>
              <a:ext uri="{FF2B5EF4-FFF2-40B4-BE49-F238E27FC236}">
                <a16:creationId xmlns:a16="http://schemas.microsoft.com/office/drawing/2014/main" id="{C3619C3F-08F1-264E-954E-31380CCE4D20}"/>
              </a:ext>
            </a:extLst>
          </p:cNvPr>
          <p:cNvSpPr>
            <a:spLocks noGrp="1"/>
          </p:cNvSpPr>
          <p:nvPr>
            <p:ph type="body" sz="quarter" idx="18" hasCustomPrompt="1"/>
          </p:nvPr>
        </p:nvSpPr>
        <p:spPr>
          <a:xfrm>
            <a:off x="1011691" y="2148285"/>
            <a:ext cx="3362460" cy="869746"/>
          </a:xfrm>
          <a:prstGeom prst="rect">
            <a:avLst/>
          </a:prstGeom>
        </p:spPr>
        <p:txBody>
          <a:bodyPr lIns="0">
            <a:noAutofit/>
          </a:bodyPr>
          <a:lstStyle>
            <a:lvl1pPr marL="0" indent="0">
              <a:spcBef>
                <a:spcPts val="0"/>
              </a:spcBef>
              <a:buNone/>
              <a:defRPr lang="es-ES" sz="3000" b="1" kern="1200" dirty="0">
                <a:solidFill>
                  <a:schemeClr val="tx1"/>
                </a:solidFill>
                <a:latin typeface="+mn-lt"/>
                <a:ea typeface="+mn-ea"/>
                <a:cs typeface="+mn-cs"/>
              </a:defRPr>
            </a:lvl1pPr>
          </a:lstStyle>
          <a:p>
            <a:pPr lvl="0"/>
            <a:r>
              <a:rPr lang="es-ES" dirty="0" err="1"/>
              <a:t>Subtítol</a:t>
            </a:r>
            <a:br>
              <a:rPr lang="es-ES" dirty="0"/>
            </a:br>
            <a:r>
              <a:rPr lang="es-ES" dirty="0" err="1"/>
              <a:t>fins</a:t>
            </a:r>
            <a:r>
              <a:rPr lang="es-ES" dirty="0"/>
              <a:t> a </a:t>
            </a:r>
            <a:r>
              <a:rPr lang="es-ES" dirty="0" err="1"/>
              <a:t>dues</a:t>
            </a:r>
            <a:r>
              <a:rPr lang="es-ES" dirty="0"/>
              <a:t> </a:t>
            </a:r>
            <a:r>
              <a:rPr lang="es-ES" dirty="0" err="1"/>
              <a:t>línies</a:t>
            </a:r>
            <a:endParaRPr lang="es-ES" dirty="0"/>
          </a:p>
        </p:txBody>
      </p:sp>
      <p:sp>
        <p:nvSpPr>
          <p:cNvPr id="15" name="Marcador de texto 9">
            <a:extLst>
              <a:ext uri="{FF2B5EF4-FFF2-40B4-BE49-F238E27FC236}">
                <a16:creationId xmlns:a16="http://schemas.microsoft.com/office/drawing/2014/main" id="{D18F1035-C4B4-844D-A3A7-60FD4EB86450}"/>
              </a:ext>
            </a:extLst>
          </p:cNvPr>
          <p:cNvSpPr>
            <a:spLocks noGrp="1"/>
          </p:cNvSpPr>
          <p:nvPr>
            <p:ph type="body" sz="quarter" idx="19" hasCustomPrompt="1"/>
          </p:nvPr>
        </p:nvSpPr>
        <p:spPr>
          <a:xfrm>
            <a:off x="1011691" y="3219984"/>
            <a:ext cx="3362460" cy="255037"/>
          </a:xfrm>
          <a:prstGeom prst="rect">
            <a:avLst/>
          </a:prstGeom>
        </p:spPr>
        <p:txBody>
          <a:bodyPr lIns="0">
            <a:normAutofit/>
          </a:bodyPr>
          <a:lstStyle>
            <a:lvl1pPr marL="0" indent="0">
              <a:spcBef>
                <a:spcPts val="0"/>
              </a:spcBef>
              <a:buNone/>
              <a:defRPr lang="es-ES" sz="1200" b="1" kern="1200" dirty="0">
                <a:solidFill>
                  <a:schemeClr val="tx1"/>
                </a:solidFill>
                <a:latin typeface="+mn-lt"/>
                <a:ea typeface="+mn-ea"/>
                <a:cs typeface="+mn-cs"/>
              </a:defRPr>
            </a:lvl1pPr>
          </a:lstStyle>
          <a:p>
            <a:pPr lvl="0"/>
            <a:r>
              <a:rPr lang="es-ES" dirty="0" err="1"/>
              <a:t>Nom</a:t>
            </a:r>
            <a:r>
              <a:rPr lang="es-ES" dirty="0"/>
              <a:t> i </a:t>
            </a:r>
            <a:r>
              <a:rPr lang="es-ES" dirty="0" err="1"/>
              <a:t>cognoms</a:t>
            </a:r>
            <a:endParaRPr lang="es-ES" dirty="0"/>
          </a:p>
        </p:txBody>
      </p:sp>
      <p:sp>
        <p:nvSpPr>
          <p:cNvPr id="16" name="Marcador de texto 11">
            <a:extLst>
              <a:ext uri="{FF2B5EF4-FFF2-40B4-BE49-F238E27FC236}">
                <a16:creationId xmlns:a16="http://schemas.microsoft.com/office/drawing/2014/main" id="{D1D5E19B-474F-F44A-AAA1-0BAA523DA9F2}"/>
              </a:ext>
            </a:extLst>
          </p:cNvPr>
          <p:cNvSpPr>
            <a:spLocks noGrp="1"/>
          </p:cNvSpPr>
          <p:nvPr>
            <p:ph type="body" sz="quarter" idx="20" hasCustomPrompt="1"/>
          </p:nvPr>
        </p:nvSpPr>
        <p:spPr>
          <a:xfrm>
            <a:off x="1011691" y="3696964"/>
            <a:ext cx="3362460" cy="258144"/>
          </a:xfrm>
          <a:prstGeom prst="rect">
            <a:avLst/>
          </a:prstGeom>
        </p:spPr>
        <p:txBody>
          <a:bodyPr lIns="0">
            <a:normAutofit/>
          </a:bodyPr>
          <a:lstStyle>
            <a:lvl1pPr marL="0" indent="0" algn="l" defTabSz="685800" rtl="0" eaLnBrk="1" latinLnBrk="0" hangingPunct="1">
              <a:lnSpc>
                <a:spcPct val="90000"/>
              </a:lnSpc>
              <a:spcBef>
                <a:spcPts val="0"/>
              </a:spcBef>
              <a:buFont typeface="Arial" panose="020B0604020202020204" pitchFamily="34" charset="0"/>
              <a:buNone/>
              <a:defRPr lang="es-ES" sz="1000" b="0" kern="1200" dirty="0">
                <a:solidFill>
                  <a:schemeClr val="bg1"/>
                </a:solidFill>
                <a:latin typeface="+mn-lt"/>
                <a:ea typeface="+mn-ea"/>
                <a:cs typeface="+mn-cs"/>
              </a:defRPr>
            </a:lvl1pPr>
          </a:lstStyle>
          <a:p>
            <a:pPr lvl="0"/>
            <a:r>
              <a:rPr lang="es-ES" dirty="0" err="1"/>
              <a:t>Lloc</a:t>
            </a:r>
            <a:r>
              <a:rPr lang="es-ES" dirty="0"/>
              <a:t>, data [</a:t>
            </a:r>
            <a:r>
              <a:rPr lang="es-ES" dirty="0" err="1"/>
              <a:t>dd</a:t>
            </a:r>
            <a:r>
              <a:rPr lang="es-ES" dirty="0"/>
              <a:t> de mm de </a:t>
            </a:r>
            <a:r>
              <a:rPr lang="es-ES" dirty="0" err="1"/>
              <a:t>aa</a:t>
            </a:r>
            <a:r>
              <a:rPr lang="es-ES" dirty="0"/>
              <a:t>] </a:t>
            </a:r>
          </a:p>
        </p:txBody>
      </p:sp>
      <p:sp>
        <p:nvSpPr>
          <p:cNvPr id="17" name="Marcador de texto 15">
            <a:extLst>
              <a:ext uri="{FF2B5EF4-FFF2-40B4-BE49-F238E27FC236}">
                <a16:creationId xmlns:a16="http://schemas.microsoft.com/office/drawing/2014/main" id="{C4D4CA64-DE73-1D46-B2B5-3A7846FA0D01}"/>
              </a:ext>
            </a:extLst>
          </p:cNvPr>
          <p:cNvSpPr>
            <a:spLocks noGrp="1"/>
          </p:cNvSpPr>
          <p:nvPr>
            <p:ph type="body" sz="quarter" idx="21" hasCustomPrompt="1"/>
          </p:nvPr>
        </p:nvSpPr>
        <p:spPr>
          <a:xfrm>
            <a:off x="287338" y="4567461"/>
            <a:ext cx="944689" cy="512763"/>
          </a:xfrm>
          <a:prstGeom prst="rect">
            <a:avLst/>
          </a:prstGeom>
        </p:spPr>
        <p:txBody>
          <a:bodyPr lIns="0" tIns="0">
            <a:noAutofit/>
          </a:bodyPr>
          <a:lstStyle>
            <a:lvl1pPr marL="0" indent="0">
              <a:lnSpc>
                <a:spcPts val="940"/>
              </a:lnSpc>
              <a:spcBef>
                <a:spcPts val="0"/>
              </a:spcBef>
              <a:buNone/>
              <a:defRPr sz="700" b="1"/>
            </a:lvl1pPr>
            <a:lvl2pPr>
              <a:defRPr sz="700"/>
            </a:lvl2pPr>
            <a:lvl3pPr>
              <a:defRPr sz="700"/>
            </a:lvl3pPr>
            <a:lvl4pPr>
              <a:defRPr sz="700"/>
            </a:lvl4pPr>
            <a:lvl5pPr>
              <a:defRPr sz="700"/>
            </a:lvl5pPr>
          </a:lstStyle>
          <a:p>
            <a:pPr lvl="0"/>
            <a:r>
              <a:rPr lang="es-ES" dirty="0" err="1"/>
              <a:t>Facultat</a:t>
            </a:r>
            <a:r>
              <a:rPr lang="es-ES" dirty="0"/>
              <a:t>,</a:t>
            </a:r>
            <a:br>
              <a:rPr lang="es-ES" dirty="0"/>
            </a:br>
            <a:r>
              <a:rPr lang="es-ES" dirty="0" err="1"/>
              <a:t>Direcció</a:t>
            </a:r>
            <a:r>
              <a:rPr lang="es-ES" dirty="0"/>
              <a:t>,</a:t>
            </a:r>
            <a:br>
              <a:rPr lang="es-ES" dirty="0"/>
            </a:br>
            <a:r>
              <a:rPr lang="es-ES" dirty="0" err="1"/>
              <a:t>Servei</a:t>
            </a:r>
            <a:endParaRPr lang="es-ES" dirty="0"/>
          </a:p>
        </p:txBody>
      </p:sp>
      <p:sp>
        <p:nvSpPr>
          <p:cNvPr id="18" name="CuadroTexto 17">
            <a:extLst>
              <a:ext uri="{FF2B5EF4-FFF2-40B4-BE49-F238E27FC236}">
                <a16:creationId xmlns:a16="http://schemas.microsoft.com/office/drawing/2014/main" id="{974C7344-DD37-EB44-9CCF-560B7B9164D8}"/>
              </a:ext>
            </a:extLst>
          </p:cNvPr>
          <p:cNvSpPr txBox="1"/>
          <p:nvPr userDrawn="1"/>
        </p:nvSpPr>
        <p:spPr>
          <a:xfrm>
            <a:off x="288212" y="4192588"/>
            <a:ext cx="1368425" cy="327654"/>
          </a:xfrm>
          <a:prstGeom prst="rect">
            <a:avLst/>
          </a:prstGeom>
          <a:noFill/>
        </p:spPr>
        <p:txBody>
          <a:bodyPr wrap="square" lIns="0" tIns="0" rIns="0" bIns="0" rtlCol="0">
            <a:spAutoFit/>
          </a:bodyPr>
          <a:lstStyle/>
          <a:p>
            <a:pPr fontAlgn="b">
              <a:lnSpc>
                <a:spcPts val="900"/>
              </a:lnSpc>
            </a:pPr>
            <a:r>
              <a:rPr lang="es-ES" sz="700" dirty="0"/>
              <a:t>Universitat</a:t>
            </a:r>
          </a:p>
          <a:p>
            <a:pPr fontAlgn="b">
              <a:lnSpc>
                <a:spcPts val="900"/>
              </a:lnSpc>
            </a:pPr>
            <a:r>
              <a:rPr lang="es-ES" sz="700" dirty="0"/>
              <a:t>Internacional</a:t>
            </a:r>
          </a:p>
          <a:p>
            <a:pPr fontAlgn="b">
              <a:lnSpc>
                <a:spcPts val="900"/>
              </a:lnSpc>
            </a:pPr>
            <a:r>
              <a:rPr lang="es-ES" sz="700" dirty="0"/>
              <a:t>de Catalunya</a:t>
            </a:r>
          </a:p>
        </p:txBody>
      </p:sp>
      <p:sp>
        <p:nvSpPr>
          <p:cNvPr id="19" name="Rectángulo 18">
            <a:extLst>
              <a:ext uri="{FF2B5EF4-FFF2-40B4-BE49-F238E27FC236}">
                <a16:creationId xmlns:a16="http://schemas.microsoft.com/office/drawing/2014/main" id="{303F4671-9246-9746-88DC-6D77CCF8BF81}"/>
              </a:ext>
            </a:extLst>
          </p:cNvPr>
          <p:cNvSpPr/>
          <p:nvPr userDrawn="1"/>
        </p:nvSpPr>
        <p:spPr>
          <a:xfrm>
            <a:off x="4608514" y="1023938"/>
            <a:ext cx="719136" cy="411956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7288E0F4-0B33-494A-9BCF-3DB672EB1A93}"/>
              </a:ext>
            </a:extLst>
          </p:cNvPr>
          <p:cNvSpPr/>
          <p:nvPr userDrawn="1"/>
        </p:nvSpPr>
        <p:spPr>
          <a:xfrm>
            <a:off x="4615771" y="1023938"/>
            <a:ext cx="719136" cy="4119562"/>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91057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portada Docència">
    <p:spTree>
      <p:nvGrpSpPr>
        <p:cNvPr id="1" name=""/>
        <p:cNvGrpSpPr/>
        <p:nvPr/>
      </p:nvGrpSpPr>
      <p:grpSpPr>
        <a:xfrm>
          <a:off x="0" y="0"/>
          <a:ext cx="0" cy="0"/>
          <a:chOff x="0" y="0"/>
          <a:chExt cx="0" cy="0"/>
        </a:xfrm>
      </p:grpSpPr>
      <p:pic>
        <p:nvPicPr>
          <p:cNvPr id="6" name="Imagen 5" descr="Imagen que contiene pastel, interior, cumpleaños, rueda&#10;&#10;Descripción generada automáticamente">
            <a:extLst>
              <a:ext uri="{FF2B5EF4-FFF2-40B4-BE49-F238E27FC236}">
                <a16:creationId xmlns:a16="http://schemas.microsoft.com/office/drawing/2014/main" id="{09E8901B-0122-814D-B4A8-D143F90BBF00}"/>
              </a:ext>
            </a:extLst>
          </p:cNvPr>
          <p:cNvPicPr>
            <a:picLocks noChangeAspect="1"/>
          </p:cNvPicPr>
          <p:nvPr userDrawn="1"/>
        </p:nvPicPr>
        <p:blipFill>
          <a:blip r:embed="rId2"/>
          <a:stretch>
            <a:fillRect/>
          </a:stretch>
        </p:blipFill>
        <p:spPr>
          <a:xfrm>
            <a:off x="0" y="1023938"/>
            <a:ext cx="9144000" cy="3499556"/>
          </a:xfrm>
          <a:prstGeom prst="rect">
            <a:avLst/>
          </a:prstGeom>
        </p:spPr>
      </p:pic>
      <p:sp>
        <p:nvSpPr>
          <p:cNvPr id="7" name="Rectángulo 6">
            <a:extLst>
              <a:ext uri="{FF2B5EF4-FFF2-40B4-BE49-F238E27FC236}">
                <a16:creationId xmlns:a16="http://schemas.microsoft.com/office/drawing/2014/main" id="{613DD40D-686C-3C47-885A-AFB3CEF6F256}"/>
              </a:ext>
            </a:extLst>
          </p:cNvPr>
          <p:cNvSpPr/>
          <p:nvPr userDrawn="1"/>
        </p:nvSpPr>
        <p:spPr>
          <a:xfrm>
            <a:off x="0" y="1023937"/>
            <a:ext cx="9144001" cy="3499557"/>
          </a:xfrm>
          <a:prstGeom prst="rect">
            <a:avLst/>
          </a:prstGeom>
          <a:solidFill>
            <a:schemeClr val="accent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arcador de texto 2">
            <a:extLst>
              <a:ext uri="{FF2B5EF4-FFF2-40B4-BE49-F238E27FC236}">
                <a16:creationId xmlns:a16="http://schemas.microsoft.com/office/drawing/2014/main" id="{FD49E6E6-73F5-994F-BE4E-E43EC8D9F03E}"/>
              </a:ext>
            </a:extLst>
          </p:cNvPr>
          <p:cNvSpPr>
            <a:spLocks noGrp="1"/>
          </p:cNvSpPr>
          <p:nvPr>
            <p:ph type="body" sz="quarter" idx="17" hasCustomPrompt="1"/>
          </p:nvPr>
        </p:nvSpPr>
        <p:spPr>
          <a:xfrm>
            <a:off x="1735157" y="2276704"/>
            <a:ext cx="6473806" cy="371475"/>
          </a:xfrm>
          <a:prstGeom prst="rect">
            <a:avLst/>
          </a:prstGeom>
        </p:spPr>
        <p:txBody>
          <a:bodyPr wrap="none" lIns="0">
            <a:noAutofit/>
          </a:bodyPr>
          <a:lstStyle>
            <a:lvl1pPr marL="0" indent="0">
              <a:spcBef>
                <a:spcPts val="0"/>
              </a:spcBef>
              <a:buNone/>
              <a:defRPr sz="2400" b="1">
                <a:solidFill>
                  <a:schemeClr val="bg1"/>
                </a:solidFill>
              </a:defRPr>
            </a:lvl1pPr>
            <a:lvl2pPr marL="342900" indent="0">
              <a:buNone/>
              <a:defRPr sz="3000"/>
            </a:lvl2pPr>
            <a:lvl3pPr marL="685800" indent="0">
              <a:buNone/>
              <a:defRPr sz="3000"/>
            </a:lvl3pPr>
            <a:lvl4pPr marL="1028700" indent="0">
              <a:buNone/>
              <a:defRPr sz="3000"/>
            </a:lvl4pPr>
            <a:lvl5pPr marL="1371600" indent="0">
              <a:buNone/>
              <a:defRPr sz="3000"/>
            </a:lvl5pPr>
          </a:lstStyle>
          <a:p>
            <a:pPr lvl="0"/>
            <a:r>
              <a:rPr lang="es-ES" dirty="0" err="1"/>
              <a:t>Títol</a:t>
            </a:r>
            <a:r>
              <a:rPr lang="es-ES" dirty="0"/>
              <a:t> de la </a:t>
            </a:r>
            <a:r>
              <a:rPr lang="es-ES" dirty="0" err="1"/>
              <a:t>subportada</a:t>
            </a:r>
            <a:endParaRPr lang="es-ES" dirty="0"/>
          </a:p>
        </p:txBody>
      </p:sp>
      <p:sp>
        <p:nvSpPr>
          <p:cNvPr id="22" name="Marcador de texto 4">
            <a:extLst>
              <a:ext uri="{FF2B5EF4-FFF2-40B4-BE49-F238E27FC236}">
                <a16:creationId xmlns:a16="http://schemas.microsoft.com/office/drawing/2014/main" id="{DEA7742C-3D5B-564F-AAE5-E93ED33F15D4}"/>
              </a:ext>
            </a:extLst>
          </p:cNvPr>
          <p:cNvSpPr>
            <a:spLocks noGrp="1"/>
          </p:cNvSpPr>
          <p:nvPr>
            <p:ph type="body" sz="quarter" idx="18" hasCustomPrompt="1"/>
          </p:nvPr>
        </p:nvSpPr>
        <p:spPr>
          <a:xfrm>
            <a:off x="1735157" y="2652689"/>
            <a:ext cx="6473806" cy="398938"/>
          </a:xfrm>
          <a:prstGeom prst="rect">
            <a:avLst/>
          </a:prstGeom>
        </p:spPr>
        <p:txBody>
          <a:bodyPr lIns="0">
            <a:noAutofit/>
          </a:bodyPr>
          <a:lstStyle>
            <a:lvl1pPr marL="0" indent="0">
              <a:spcBef>
                <a:spcPts val="0"/>
              </a:spcBef>
              <a:buNone/>
              <a:defRPr lang="es-ES" sz="2400" b="1" kern="1200" dirty="0">
                <a:solidFill>
                  <a:schemeClr val="tx1"/>
                </a:solidFill>
                <a:latin typeface="+mn-lt"/>
                <a:ea typeface="+mn-ea"/>
                <a:cs typeface="+mn-cs"/>
              </a:defRPr>
            </a:lvl1pPr>
          </a:lstStyle>
          <a:p>
            <a:pPr lvl="0"/>
            <a:r>
              <a:rPr lang="es-ES" dirty="0" err="1"/>
              <a:t>Subtítol</a:t>
            </a:r>
            <a:r>
              <a:rPr lang="es-ES" dirty="0"/>
              <a:t> de la </a:t>
            </a:r>
            <a:r>
              <a:rPr lang="es-ES" dirty="0" err="1"/>
              <a:t>subportada</a:t>
            </a:r>
            <a:endParaRPr lang="es-ES" dirty="0"/>
          </a:p>
        </p:txBody>
      </p:sp>
      <p:pic>
        <p:nvPicPr>
          <p:cNvPr id="24" name="Imagen 23" descr="Imagen que contiene dibujo&#10;&#10;Descripción generada automáticamente">
            <a:extLst>
              <a:ext uri="{FF2B5EF4-FFF2-40B4-BE49-F238E27FC236}">
                <a16:creationId xmlns:a16="http://schemas.microsoft.com/office/drawing/2014/main" id="{4FA0C554-6CB2-734E-B7BB-7B344CEE02ED}"/>
              </a:ext>
            </a:extLst>
          </p:cNvPr>
          <p:cNvPicPr>
            <a:picLocks noChangeAspect="1"/>
          </p:cNvPicPr>
          <p:nvPr userDrawn="1"/>
        </p:nvPicPr>
        <p:blipFill>
          <a:blip r:embed="rId3"/>
          <a:stretch>
            <a:fillRect/>
          </a:stretch>
        </p:blipFill>
        <p:spPr>
          <a:xfrm>
            <a:off x="287338" y="135013"/>
            <a:ext cx="380319" cy="271928"/>
          </a:xfrm>
          <a:prstGeom prst="rect">
            <a:avLst/>
          </a:prstGeom>
        </p:spPr>
      </p:pic>
      <p:pic>
        <p:nvPicPr>
          <p:cNvPr id="25" name="Imagen 24" descr="Imagen que contiene botella, texto, parada, señal&#10;&#10;Descripción generada automáticamente">
            <a:extLst>
              <a:ext uri="{FF2B5EF4-FFF2-40B4-BE49-F238E27FC236}">
                <a16:creationId xmlns:a16="http://schemas.microsoft.com/office/drawing/2014/main" id="{2ED791FE-0B40-5648-8ED4-C2350543284A}"/>
              </a:ext>
            </a:extLst>
          </p:cNvPr>
          <p:cNvPicPr>
            <a:picLocks noChangeAspect="1"/>
          </p:cNvPicPr>
          <p:nvPr userDrawn="1"/>
        </p:nvPicPr>
        <p:blipFill>
          <a:blip r:embed="rId4"/>
          <a:stretch>
            <a:fillRect/>
          </a:stretch>
        </p:blipFill>
        <p:spPr>
          <a:xfrm>
            <a:off x="8525450" y="149981"/>
            <a:ext cx="336051" cy="252038"/>
          </a:xfrm>
          <a:prstGeom prst="rect">
            <a:avLst/>
          </a:prstGeom>
        </p:spPr>
      </p:pic>
      <p:pic>
        <p:nvPicPr>
          <p:cNvPr id="2" name="Picture 2">
            <a:extLst>
              <a:ext uri="{FF2B5EF4-FFF2-40B4-BE49-F238E27FC236}">
                <a16:creationId xmlns:a16="http://schemas.microsoft.com/office/drawing/2014/main" id="{D46DC976-243D-B218-6404-512BAC11387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0120" y="38243"/>
            <a:ext cx="1181100" cy="46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149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293275"/>
      </p:ext>
    </p:extLst>
  </p:cSld>
  <p:clrMap bg1="lt1" tx1="dk1" bg2="lt2" tx2="dk2" accent1="accent1" accent2="accent2" accent3="accent3" accent4="accent4" accent5="accent5" accent6="accent6" hlink="hlink" folHlink="folHlink"/>
  <p:sldLayoutIdLst>
    <p:sldLayoutId id="2147483667" r:id="rId1"/>
    <p:sldLayoutId id="2147483676" r:id="rId2"/>
    <p:sldLayoutId id="2147483682" r:id="rId3"/>
    <p:sldLayoutId id="2147483672" r:id="rId4"/>
    <p:sldLayoutId id="2147483684" r:id="rId5"/>
    <p:sldLayoutId id="2147483685" r:id="rId6"/>
    <p:sldLayoutId id="2147483713" r:id="rId7"/>
    <p:sldLayoutId id="2147483714" r:id="rId8"/>
    <p:sldLayoutId id="2147483715" r:id="rId9"/>
    <p:sldLayoutId id="2147483716" r:id="rId10"/>
    <p:sldLayoutId id="2147483709" r:id="rId11"/>
    <p:sldLayoutId id="2147483717" r:id="rId12"/>
    <p:sldLayoutId id="2147483718" r:id="rId13"/>
    <p:sldLayoutId id="2147483719" r:id="rId14"/>
    <p:sldLayoutId id="2147483683" r:id="rId15"/>
    <p:sldLayoutId id="2147483707" r:id="rId16"/>
    <p:sldLayoutId id="2147483687" r:id="rId17"/>
    <p:sldLayoutId id="2147483711" r:id="rId18"/>
    <p:sldLayoutId id="2147483690" r:id="rId19"/>
    <p:sldLayoutId id="2147483691" r:id="rId20"/>
    <p:sldLayoutId id="2147483692" r:id="rId21"/>
    <p:sldLayoutId id="2147483693" r:id="rId22"/>
    <p:sldLayoutId id="2147483694" r:id="rId23"/>
    <p:sldLayoutId id="2147483695" r:id="rId24"/>
    <p:sldLayoutId id="2147483688" r:id="rId25"/>
    <p:sldLayoutId id="2147483697" r:id="rId26"/>
    <p:sldLayoutId id="2147483712" r:id="rId27"/>
    <p:sldLayoutId id="2147483699" r:id="rId28"/>
    <p:sldLayoutId id="2147483700" r:id="rId29"/>
    <p:sldLayoutId id="2147483701" r:id="rId30"/>
    <p:sldLayoutId id="2147483698" r:id="rId31"/>
    <p:sldLayoutId id="2147483702" r:id="rId32"/>
    <p:sldLayoutId id="2147483703" r:id="rId33"/>
    <p:sldLayoutId id="2147483704" r:id="rId34"/>
    <p:sldLayoutId id="2147483705" r:id="rId35"/>
    <p:sldLayoutId id="2147483706" r:id="rId36"/>
    <p:sldLayoutId id="2147483708" r:id="rId3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6" userDrawn="1">
          <p15:clr>
            <a:srgbClr val="F26B43"/>
          </p15:clr>
        </p15:guide>
        <p15:guide id="2" pos="181" userDrawn="1">
          <p15:clr>
            <a:srgbClr val="F26B43"/>
          </p15:clr>
        </p15:guide>
        <p15:guide id="3" pos="589" userDrawn="1">
          <p15:clr>
            <a:srgbClr val="A4A3A4"/>
          </p15:clr>
        </p15:guide>
        <p15:guide id="4" pos="635" userDrawn="1">
          <p15:clr>
            <a:srgbClr val="A4A3A4"/>
          </p15:clr>
        </p15:guide>
        <p15:guide id="5" pos="1497" userDrawn="1">
          <p15:clr>
            <a:srgbClr val="A4A3A4"/>
          </p15:clr>
        </p15:guide>
        <p15:guide id="6" pos="1542" userDrawn="1">
          <p15:clr>
            <a:srgbClr val="A4A3A4"/>
          </p15:clr>
        </p15:guide>
        <p15:guide id="7" pos="2404" userDrawn="1">
          <p15:clr>
            <a:srgbClr val="A4A3A4"/>
          </p15:clr>
        </p15:guide>
        <p15:guide id="8" pos="2449" userDrawn="1">
          <p15:clr>
            <a:srgbClr val="A4A3A4"/>
          </p15:clr>
        </p15:guide>
        <p15:guide id="9" pos="3311" userDrawn="1">
          <p15:clr>
            <a:srgbClr val="A4A3A4"/>
          </p15:clr>
        </p15:guide>
        <p15:guide id="10" pos="3356" userDrawn="1">
          <p15:clr>
            <a:srgbClr val="A4A3A4"/>
          </p15:clr>
        </p15:guide>
        <p15:guide id="11" pos="4218" userDrawn="1">
          <p15:clr>
            <a:srgbClr val="A4A3A4"/>
          </p15:clr>
        </p15:guide>
        <p15:guide id="12" pos="4263" userDrawn="1">
          <p15:clr>
            <a:srgbClr val="A4A3A4"/>
          </p15:clr>
        </p15:guide>
        <p15:guide id="13" pos="5171" userDrawn="1">
          <p15:clr>
            <a:srgbClr val="A4A3A4"/>
          </p15:clr>
        </p15:guide>
        <p15:guide id="14" pos="5579" userDrawn="1">
          <p15:clr>
            <a:srgbClr val="F26B43"/>
          </p15:clr>
        </p15:guide>
        <p15:guide id="15" pos="1043" userDrawn="1">
          <p15:clr>
            <a:srgbClr val="5ACBF0"/>
          </p15:clr>
        </p15:guide>
        <p15:guide id="16" pos="1088" userDrawn="1">
          <p15:clr>
            <a:srgbClr val="5ACBF0"/>
          </p15:clr>
        </p15:guide>
        <p15:guide id="17" pos="1950" userDrawn="1">
          <p15:clr>
            <a:srgbClr val="5ACBF0"/>
          </p15:clr>
        </p15:guide>
        <p15:guide id="18" pos="1995" userDrawn="1">
          <p15:clr>
            <a:srgbClr val="5ACBF0"/>
          </p15:clr>
        </p15:guide>
        <p15:guide id="19" pos="2857" userDrawn="1">
          <p15:clr>
            <a:srgbClr val="5ACBF0"/>
          </p15:clr>
        </p15:guide>
        <p15:guide id="20" pos="2903" userDrawn="1">
          <p15:clr>
            <a:srgbClr val="5ACBF0"/>
          </p15:clr>
        </p15:guide>
        <p15:guide id="21" pos="3765" userDrawn="1">
          <p15:clr>
            <a:srgbClr val="5ACBF0"/>
          </p15:clr>
        </p15:guide>
        <p15:guide id="22" pos="3810" userDrawn="1">
          <p15:clr>
            <a:srgbClr val="5ACBF0"/>
          </p15:clr>
        </p15:guide>
        <p15:guide id="23" pos="4672" userDrawn="1">
          <p15:clr>
            <a:srgbClr val="5ACBF0"/>
          </p15:clr>
        </p15:guide>
        <p15:guide id="24" pos="4717" userDrawn="1">
          <p15:clr>
            <a:srgbClr val="5ACBF0"/>
          </p15:clr>
        </p15:guide>
        <p15:guide id="25" pos="5125" userDrawn="1">
          <p15:clr>
            <a:srgbClr val="A4A3A4"/>
          </p15:clr>
        </p15:guide>
        <p15:guide id="26" orient="horz" pos="3094" userDrawn="1">
          <p15:clr>
            <a:srgbClr val="F26B43"/>
          </p15:clr>
        </p15:guide>
        <p15:guide id="27" orient="horz" pos="350" userDrawn="1">
          <p15:clr>
            <a:srgbClr val="A4A3A4"/>
          </p15:clr>
        </p15:guide>
        <p15:guide id="28" orient="horz" pos="395" userDrawn="1">
          <p15:clr>
            <a:srgbClr val="A4A3A4"/>
          </p15:clr>
        </p15:guide>
        <p15:guide id="29" orient="horz" pos="849" userDrawn="1">
          <p15:clr>
            <a:srgbClr val="A4A3A4"/>
          </p15:clr>
        </p15:guide>
        <p15:guide id="30" orient="horz" pos="894" userDrawn="1">
          <p15:clr>
            <a:srgbClr val="A4A3A4"/>
          </p15:clr>
        </p15:guide>
        <p15:guide id="31" orient="horz" pos="1348" userDrawn="1">
          <p15:clr>
            <a:srgbClr val="A4A3A4"/>
          </p15:clr>
        </p15:guide>
        <p15:guide id="32" orient="horz" pos="1393" userDrawn="1">
          <p15:clr>
            <a:srgbClr val="A4A3A4"/>
          </p15:clr>
        </p15:guide>
        <p15:guide id="33" orient="horz" pos="1847" userDrawn="1">
          <p15:clr>
            <a:srgbClr val="A4A3A4"/>
          </p15:clr>
        </p15:guide>
        <p15:guide id="34" orient="horz" pos="1892" userDrawn="1">
          <p15:clr>
            <a:srgbClr val="A4A3A4"/>
          </p15:clr>
        </p15:guide>
        <p15:guide id="35" orient="horz" pos="1960" userDrawn="1">
          <p15:clr>
            <a:srgbClr val="A4A3A4"/>
          </p15:clr>
        </p15:guide>
        <p15:guide id="36" orient="horz" pos="2346" userDrawn="1">
          <p15:clr>
            <a:srgbClr val="A4A3A4"/>
          </p15:clr>
        </p15:guide>
        <p15:guide id="37" orient="horz" pos="2391" userDrawn="1">
          <p15:clr>
            <a:srgbClr val="A4A3A4"/>
          </p15:clr>
        </p15:guide>
        <p15:guide id="38" orient="horz" pos="2845" userDrawn="1">
          <p15:clr>
            <a:srgbClr val="A4A3A4"/>
          </p15:clr>
        </p15:guide>
        <p15:guide id="39" orient="horz" pos="2890" userDrawn="1">
          <p15:clr>
            <a:srgbClr val="A4A3A4"/>
          </p15:clr>
        </p15:guide>
        <p15:guide id="40" orient="horz" pos="3003" userDrawn="1">
          <p15:clr>
            <a:srgbClr val="A4A3A4"/>
          </p15:clr>
        </p15:guide>
        <p15:guide id="41" orient="horz" pos="599" userDrawn="1">
          <p15:clr>
            <a:srgbClr val="5ACBF0"/>
          </p15:clr>
        </p15:guide>
        <p15:guide id="42" orient="horz" pos="645" userDrawn="1">
          <p15:clr>
            <a:srgbClr val="5ACBF0"/>
          </p15:clr>
        </p15:guide>
        <p15:guide id="43" orient="horz" pos="1098" userDrawn="1">
          <p15:clr>
            <a:srgbClr val="5ACBF0"/>
          </p15:clr>
        </p15:guide>
        <p15:guide id="44" orient="horz" pos="1144" userDrawn="1">
          <p15:clr>
            <a:srgbClr val="5ACBF0"/>
          </p15:clr>
        </p15:guide>
        <p15:guide id="45" orient="horz" pos="1597" userDrawn="1">
          <p15:clr>
            <a:srgbClr val="5ACBF0"/>
          </p15:clr>
        </p15:guide>
        <p15:guide id="46" orient="horz" pos="1643" userDrawn="1">
          <p15:clr>
            <a:srgbClr val="5ACBF0"/>
          </p15:clr>
        </p15:guide>
        <p15:guide id="47" orient="horz" pos="2096" userDrawn="1">
          <p15:clr>
            <a:srgbClr val="5ACBF0"/>
          </p15:clr>
        </p15:guide>
        <p15:guide id="48" orient="horz" pos="2142" userDrawn="1">
          <p15:clr>
            <a:srgbClr val="5ACBF0"/>
          </p15:clr>
        </p15:guide>
        <p15:guide id="49" orient="horz" pos="2595" userDrawn="1">
          <p15:clr>
            <a:srgbClr val="5ACBF0"/>
          </p15:clr>
        </p15:guide>
        <p15:guide id="50" orient="horz" pos="2641"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4.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5.png"/><Relationship Id="rId18" Type="http://schemas.openxmlformats.org/officeDocument/2006/relationships/image" Target="../media/image69.png"/><Relationship Id="rId3" Type="http://schemas.openxmlformats.org/officeDocument/2006/relationships/image" Target="../media/image56.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64.png"/><Relationship Id="rId17" Type="http://schemas.openxmlformats.org/officeDocument/2006/relationships/image" Target="../media/image68.png"/><Relationship Id="rId25" Type="http://schemas.openxmlformats.org/officeDocument/2006/relationships/image" Target="../media/image74.png"/><Relationship Id="rId2" Type="http://schemas.openxmlformats.org/officeDocument/2006/relationships/image" Target="../media/image55.png"/><Relationship Id="rId16" Type="http://schemas.openxmlformats.org/officeDocument/2006/relationships/image" Target="../media/image67.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image" Target="../media/image17.png"/><Relationship Id="rId5" Type="http://schemas.openxmlformats.org/officeDocument/2006/relationships/image" Target="../media/image58.png"/><Relationship Id="rId15" Type="http://schemas.openxmlformats.org/officeDocument/2006/relationships/image" Target="../media/image66.png"/><Relationship Id="rId23" Type="http://schemas.openxmlformats.org/officeDocument/2006/relationships/image" Target="../media/image73.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 Id="rId22"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27.png"/><Relationship Id="rId3" Type="http://schemas.openxmlformats.org/officeDocument/2006/relationships/image" Target="../media/image76.png"/><Relationship Id="rId21" Type="http://schemas.openxmlformats.org/officeDocument/2006/relationships/image" Target="../media/image91.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88.png"/><Relationship Id="rId25" Type="http://schemas.openxmlformats.org/officeDocument/2006/relationships/image" Target="../media/image95.png"/><Relationship Id="rId2" Type="http://schemas.openxmlformats.org/officeDocument/2006/relationships/image" Target="../media/image75.png"/><Relationship Id="rId16" Type="http://schemas.openxmlformats.org/officeDocument/2006/relationships/image" Target="../media/image26.png"/><Relationship Id="rId20" Type="http://schemas.openxmlformats.org/officeDocument/2006/relationships/image" Target="../media/image90.png"/><Relationship Id="rId1" Type="http://schemas.openxmlformats.org/officeDocument/2006/relationships/slideLayout" Target="../slideLayouts/slideLayout37.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4.png"/><Relationship Id="rId5" Type="http://schemas.openxmlformats.org/officeDocument/2006/relationships/image" Target="../media/image78.png"/><Relationship Id="rId15" Type="http://schemas.openxmlformats.org/officeDocument/2006/relationships/image" Target="../media/image25.png"/><Relationship Id="rId23" Type="http://schemas.openxmlformats.org/officeDocument/2006/relationships/image" Target="../media/image93.png"/><Relationship Id="rId10" Type="http://schemas.openxmlformats.org/officeDocument/2006/relationships/image" Target="../media/image83.png"/><Relationship Id="rId19" Type="http://schemas.openxmlformats.org/officeDocument/2006/relationships/image" Target="../media/image89.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A26D19E-A23D-704C-A89B-EB8D3CCA23C7}"/>
              </a:ext>
            </a:extLst>
          </p:cNvPr>
          <p:cNvSpPr txBox="1"/>
          <p:nvPr/>
        </p:nvSpPr>
        <p:spPr>
          <a:xfrm>
            <a:off x="638547" y="429513"/>
            <a:ext cx="7963965" cy="4305794"/>
          </a:xfrm>
          <a:prstGeom prst="rect">
            <a:avLst/>
          </a:prstGeom>
          <a:noFill/>
        </p:spPr>
        <p:txBody>
          <a:bodyPr wrap="square" rtlCol="0">
            <a:spAutoFit/>
          </a:bodyPr>
          <a:lstStyle/>
          <a:p>
            <a:pPr algn="ctr"/>
            <a:r>
              <a:rPr lang="ca-ES" sz="2000" b="1" dirty="0"/>
              <a:t>Abans de començar</a:t>
            </a:r>
          </a:p>
          <a:p>
            <a:pPr algn="ctr"/>
            <a:endParaRPr lang="ca-ES" dirty="0">
              <a:solidFill>
                <a:schemeClr val="bg1"/>
              </a:solidFill>
            </a:endParaRPr>
          </a:p>
          <a:p>
            <a:pPr marL="171450" indent="-171450">
              <a:spcAft>
                <a:spcPts val="600"/>
              </a:spcAft>
              <a:buFont typeface="Arial" panose="020B0604020202020204" pitchFamily="34" charset="0"/>
              <a:buChar char="•"/>
            </a:pPr>
            <a:r>
              <a:rPr lang="ca-ES" sz="1200" b="1" dirty="0">
                <a:solidFill>
                  <a:schemeClr val="bg1"/>
                </a:solidFill>
              </a:rPr>
              <a:t>Forma de treball: </a:t>
            </a:r>
            <a:r>
              <a:rPr lang="ca-ES" sz="1200" dirty="0">
                <a:solidFill>
                  <a:schemeClr val="bg1"/>
                </a:solidFill>
              </a:rPr>
              <a:t>podeu utilitzar les diapositives creades a manera d’exemple (modificant els textos </a:t>
            </a:r>
            <a:br>
              <a:rPr lang="ca-ES" sz="1200" dirty="0">
                <a:solidFill>
                  <a:schemeClr val="bg1"/>
                </a:solidFill>
              </a:rPr>
            </a:br>
            <a:r>
              <a:rPr lang="ca-ES" sz="1200" dirty="0">
                <a:solidFill>
                  <a:schemeClr val="bg1"/>
                </a:solidFill>
              </a:rPr>
              <a:t>i les imatges), o bé crear la diapositiva des de zero, utilitzant els patrons.</a:t>
            </a:r>
          </a:p>
          <a:p>
            <a:pPr marL="171450" indent="-171450">
              <a:spcAft>
                <a:spcPts val="600"/>
              </a:spcAft>
              <a:buFont typeface="Arial" panose="020B0604020202020204" pitchFamily="34" charset="0"/>
              <a:buChar char="•"/>
            </a:pPr>
            <a:r>
              <a:rPr lang="ca-ES" sz="1200" b="1" dirty="0">
                <a:solidFill>
                  <a:schemeClr val="bg1"/>
                </a:solidFill>
              </a:rPr>
              <a:t>Patró de diapositives: </a:t>
            </a:r>
            <a:r>
              <a:rPr lang="ca-ES" sz="1200" dirty="0">
                <a:solidFill>
                  <a:schemeClr val="bg1"/>
                </a:solidFill>
              </a:rPr>
              <a:t>hi ha diferents patrons amb diverses opcions de diagramació. </a:t>
            </a:r>
            <a:br>
              <a:rPr lang="ca-ES" sz="1200" dirty="0">
                <a:solidFill>
                  <a:schemeClr val="bg1"/>
                </a:solidFill>
              </a:rPr>
            </a:br>
            <a:r>
              <a:rPr lang="ca-ES" sz="1200" dirty="0">
                <a:solidFill>
                  <a:schemeClr val="bg1"/>
                </a:solidFill>
              </a:rPr>
              <a:t>Si no feu servir algun dels elements del patró, podeu eliminar-los a la diapositiva (no en el patró).</a:t>
            </a:r>
          </a:p>
          <a:p>
            <a:pPr marL="171450" indent="-171450">
              <a:spcAft>
                <a:spcPts val="600"/>
              </a:spcAft>
              <a:buFont typeface="Arial" panose="020B0604020202020204" pitchFamily="34" charset="0"/>
              <a:buChar char="•"/>
            </a:pPr>
            <a:r>
              <a:rPr lang="ca-ES" sz="1200" b="1" dirty="0">
                <a:solidFill>
                  <a:schemeClr val="bg1"/>
                </a:solidFill>
              </a:rPr>
              <a:t>Notes: </a:t>
            </a:r>
            <a:r>
              <a:rPr lang="ca-ES" sz="1200" dirty="0">
                <a:solidFill>
                  <a:schemeClr val="bg1"/>
                </a:solidFill>
              </a:rPr>
              <a:t>en algunes diapositives hi ha notes amb instruccions per modificar els continguts.</a:t>
            </a:r>
          </a:p>
          <a:p>
            <a:pPr marL="171450" indent="-171450">
              <a:spcAft>
                <a:spcPts val="600"/>
              </a:spcAft>
              <a:buFont typeface="Arial" panose="020B0604020202020204" pitchFamily="34" charset="0"/>
              <a:buChar char="•"/>
            </a:pPr>
            <a:r>
              <a:rPr lang="ca-ES" sz="1200" b="1" dirty="0">
                <a:solidFill>
                  <a:schemeClr val="bg1"/>
                </a:solidFill>
              </a:rPr>
              <a:t>Colors: </a:t>
            </a:r>
            <a:r>
              <a:rPr lang="ca-ES" sz="1200" dirty="0">
                <a:solidFill>
                  <a:schemeClr val="bg1"/>
                </a:solidFill>
              </a:rPr>
              <a:t>és important respectar la paleta de colors del tema corporatiu (no afegiu nous colors).</a:t>
            </a:r>
          </a:p>
          <a:p>
            <a:pPr marL="171450" indent="-171450">
              <a:spcAft>
                <a:spcPts val="600"/>
              </a:spcAft>
              <a:buFont typeface="Arial" panose="020B0604020202020204" pitchFamily="34" charset="0"/>
              <a:buChar char="•"/>
            </a:pPr>
            <a:r>
              <a:rPr lang="ca-ES" sz="1200" b="1" dirty="0">
                <a:solidFill>
                  <a:schemeClr val="bg1"/>
                </a:solidFill>
              </a:rPr>
              <a:t>Tipografia: </a:t>
            </a:r>
            <a:r>
              <a:rPr lang="ca-ES" sz="1200" dirty="0">
                <a:solidFill>
                  <a:schemeClr val="bg1"/>
                </a:solidFill>
              </a:rPr>
              <a:t>la font corporativa per a PowerPoint és Arial (no es pot modificar).</a:t>
            </a:r>
          </a:p>
          <a:p>
            <a:pPr marL="171450" indent="-171450">
              <a:spcAft>
                <a:spcPts val="600"/>
              </a:spcAft>
              <a:buFont typeface="Arial" panose="020B0604020202020204" pitchFamily="34" charset="0"/>
              <a:buChar char="•"/>
            </a:pPr>
            <a:r>
              <a:rPr lang="ca-ES" sz="1200" b="1" dirty="0">
                <a:solidFill>
                  <a:schemeClr val="bg1"/>
                </a:solidFill>
              </a:rPr>
              <a:t>Imatges/vídeos: </a:t>
            </a:r>
            <a:r>
              <a:rPr lang="ca-ES" sz="1200" dirty="0">
                <a:solidFill>
                  <a:schemeClr val="bg1"/>
                </a:solidFill>
              </a:rPr>
              <a:t>per afegir o reemplaçar imatges i vídeos, llegiu les notes amb instruccions de cada diapositiva.</a:t>
            </a:r>
          </a:p>
          <a:p>
            <a:pPr marL="171450" indent="-171450">
              <a:spcAft>
                <a:spcPts val="600"/>
              </a:spcAft>
              <a:buFont typeface="Arial" panose="020B0604020202020204" pitchFamily="34" charset="0"/>
              <a:buChar char="•"/>
            </a:pPr>
            <a:r>
              <a:rPr lang="ca-ES" sz="1200" b="1" dirty="0">
                <a:solidFill>
                  <a:schemeClr val="bg1"/>
                </a:solidFill>
              </a:rPr>
              <a:t>Carpetes: </a:t>
            </a:r>
            <a:r>
              <a:rPr lang="ca-ES" sz="1200" dirty="0">
                <a:solidFill>
                  <a:schemeClr val="bg1"/>
                </a:solidFill>
              </a:rPr>
              <a:t>hi ha tres models de portades, subportades i índexs depenent del tipus de presentació: </a:t>
            </a:r>
          </a:p>
          <a:p>
            <a:pPr marL="628650" lvl="1" indent="-171450">
              <a:buSzPct val="70000"/>
              <a:buFont typeface="Courier New" panose="02070309020205020404" pitchFamily="49" charset="0"/>
              <a:buChar char="o"/>
            </a:pPr>
            <a:r>
              <a:rPr lang="ca-ES" sz="1200" dirty="0">
                <a:solidFill>
                  <a:schemeClr val="bg1"/>
                </a:solidFill>
              </a:rPr>
              <a:t>Model 1. Corporatiu</a:t>
            </a:r>
          </a:p>
          <a:p>
            <a:pPr marL="628650" lvl="1" indent="-171450">
              <a:buSzPct val="70000"/>
              <a:buFont typeface="Courier New" panose="02070309020205020404" pitchFamily="49" charset="0"/>
              <a:buChar char="o"/>
            </a:pPr>
            <a:r>
              <a:rPr lang="ca-ES" sz="1200" dirty="0">
                <a:solidFill>
                  <a:schemeClr val="bg1"/>
                </a:solidFill>
              </a:rPr>
              <a:t>Model 2. Docència</a:t>
            </a:r>
          </a:p>
          <a:p>
            <a:pPr marL="628650" lvl="1" indent="-171450">
              <a:lnSpc>
                <a:spcPct val="90000"/>
              </a:lnSpc>
              <a:spcAft>
                <a:spcPts val="600"/>
              </a:spcAft>
              <a:buSzPct val="70000"/>
              <a:buFont typeface="Courier New" panose="02070309020205020404" pitchFamily="49" charset="0"/>
              <a:buChar char="o"/>
            </a:pPr>
            <a:r>
              <a:rPr lang="ca-ES" sz="1200" dirty="0">
                <a:solidFill>
                  <a:schemeClr val="bg1"/>
                </a:solidFill>
              </a:rPr>
              <a:t>Model 3. Amb Patrocinadors</a:t>
            </a:r>
          </a:p>
          <a:p>
            <a:pPr marL="171450" indent="-171450">
              <a:spcAft>
                <a:spcPts val="600"/>
              </a:spcAft>
              <a:buSzPct val="70000"/>
              <a:buFont typeface="Arial" panose="020B0604020202020204" pitchFamily="34" charset="0"/>
              <a:buChar char="•"/>
            </a:pPr>
            <a:r>
              <a:rPr lang="ca-ES" sz="1200" b="1" dirty="0">
                <a:solidFill>
                  <a:schemeClr val="bg1"/>
                </a:solidFill>
              </a:rPr>
              <a:t>Contingut: </a:t>
            </a:r>
            <a:r>
              <a:rPr lang="ca-ES" sz="1200" dirty="0">
                <a:solidFill>
                  <a:schemeClr val="bg1"/>
                </a:solidFill>
              </a:rPr>
              <a:t>els patrons per als continguts són comuns a tots tres models</a:t>
            </a:r>
          </a:p>
          <a:p>
            <a:pPr marL="171450" indent="-171450">
              <a:buSzPct val="70000"/>
              <a:buFont typeface="Arial" panose="020B0604020202020204" pitchFamily="34" charset="0"/>
              <a:buChar char="•"/>
            </a:pPr>
            <a:r>
              <a:rPr lang="ca-ES" sz="1200" b="1" dirty="0">
                <a:solidFill>
                  <a:schemeClr val="bg1"/>
                </a:solidFill>
              </a:rPr>
              <a:t>Icones: </a:t>
            </a:r>
            <a:r>
              <a:rPr lang="ca-ES" sz="1200" dirty="0">
                <a:solidFill>
                  <a:schemeClr val="bg1"/>
                </a:solidFill>
              </a:rPr>
              <a:t>llibreria d’icones per utilitzar com a recurs en les presentacions.</a:t>
            </a:r>
          </a:p>
          <a:p>
            <a:pPr>
              <a:buSzPct val="70000"/>
            </a:pPr>
            <a:endParaRPr lang="ca-ES" sz="1200" b="1" dirty="0">
              <a:solidFill>
                <a:schemeClr val="bg1"/>
              </a:solidFill>
            </a:endParaRPr>
          </a:p>
          <a:p>
            <a:pPr>
              <a:buSzPct val="70000"/>
            </a:pPr>
            <a:r>
              <a:rPr lang="ca-ES" sz="1200" b="1" dirty="0"/>
              <a:t>Molt important: en acabar la presentació cal esborrar les diapositives no utilitzades (inclosa aquesta).</a:t>
            </a:r>
            <a:endParaRPr lang="ca-ES" sz="1200" dirty="0"/>
          </a:p>
        </p:txBody>
      </p:sp>
    </p:spTree>
    <p:extLst>
      <p:ext uri="{BB962C8B-B14F-4D97-AF65-F5344CB8AC3E}">
        <p14:creationId xmlns:p14="http://schemas.microsoft.com/office/powerpoint/2010/main" val="2068656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88AE7D34-D4CE-254B-948D-A4BD977235B8}"/>
              </a:ext>
            </a:extLst>
          </p:cNvPr>
          <p:cNvSpPr>
            <a:spLocks noGrp="1"/>
          </p:cNvSpPr>
          <p:nvPr>
            <p:ph type="body" sz="quarter" idx="17"/>
          </p:nvPr>
        </p:nvSpPr>
        <p:spPr/>
        <p:txBody>
          <a:bodyPr/>
          <a:lstStyle/>
          <a:p>
            <a:r>
              <a:rPr lang="es-ES" dirty="0"/>
              <a:t>Títol de la subportada</a:t>
            </a:r>
          </a:p>
        </p:txBody>
      </p:sp>
      <p:sp>
        <p:nvSpPr>
          <p:cNvPr id="9" name="Marcador de texto 8">
            <a:extLst>
              <a:ext uri="{FF2B5EF4-FFF2-40B4-BE49-F238E27FC236}">
                <a16:creationId xmlns:a16="http://schemas.microsoft.com/office/drawing/2014/main" id="{ABD9DE17-B856-E14D-9F22-A18A2A005712}"/>
              </a:ext>
            </a:extLst>
          </p:cNvPr>
          <p:cNvSpPr>
            <a:spLocks noGrp="1"/>
          </p:cNvSpPr>
          <p:nvPr>
            <p:ph type="body" sz="quarter" idx="18"/>
          </p:nvPr>
        </p:nvSpPr>
        <p:spPr/>
        <p:txBody>
          <a:bodyPr/>
          <a:lstStyle/>
          <a:p>
            <a:r>
              <a:rPr lang="es-ES" dirty="0"/>
              <a:t>Subtítol de la subportada</a:t>
            </a:r>
          </a:p>
        </p:txBody>
      </p:sp>
      <p:sp>
        <p:nvSpPr>
          <p:cNvPr id="18" name="Oval 11">
            <a:extLst>
              <a:ext uri="{FF2B5EF4-FFF2-40B4-BE49-F238E27FC236}">
                <a16:creationId xmlns:a16="http://schemas.microsoft.com/office/drawing/2014/main" id="{C1AC3093-AC76-0448-90FF-CE61CC37C517}"/>
              </a:ext>
            </a:extLst>
          </p:cNvPr>
          <p:cNvSpPr/>
          <p:nvPr/>
        </p:nvSpPr>
        <p:spPr>
          <a:xfrm>
            <a:off x="868241" y="2292429"/>
            <a:ext cx="711451" cy="718265"/>
          </a:xfrm>
          <a:prstGeom prst="ellipse">
            <a:avLst/>
          </a:prstGeom>
          <a:solidFill>
            <a:schemeClr val="accent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b="1" dirty="0">
                <a:solidFill>
                  <a:srgbClr val="FFFFFF"/>
                </a:solidFill>
                <a:latin typeface="+mj-lt"/>
              </a:rPr>
              <a:t>01</a:t>
            </a:r>
          </a:p>
        </p:txBody>
      </p:sp>
    </p:spTree>
    <p:extLst>
      <p:ext uri="{BB962C8B-B14F-4D97-AF65-F5344CB8AC3E}">
        <p14:creationId xmlns:p14="http://schemas.microsoft.com/office/powerpoint/2010/main" val="113412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1CD2EB0D-F0A5-3046-A6B6-CD7B56D4091C}"/>
              </a:ext>
            </a:extLst>
          </p:cNvPr>
          <p:cNvPicPr>
            <a:picLocks noGrp="1" noChangeAspect="1"/>
          </p:cNvPicPr>
          <p:nvPr>
            <p:ph type="pic" sz="quarter" idx="10"/>
          </p:nvPr>
        </p:nvPicPr>
        <p:blipFill rotWithShape="1">
          <a:blip r:embed="rId3"/>
          <a:srcRect l="26353" r="14674"/>
          <a:stretch/>
        </p:blipFill>
        <p:spPr>
          <a:xfrm>
            <a:off x="0" y="1023938"/>
            <a:ext cx="3095625" cy="3492501"/>
          </a:xfrm>
        </p:spPr>
      </p:pic>
      <p:sp>
        <p:nvSpPr>
          <p:cNvPr id="11" name="Marcador de texto 10">
            <a:extLst>
              <a:ext uri="{FF2B5EF4-FFF2-40B4-BE49-F238E27FC236}">
                <a16:creationId xmlns:a16="http://schemas.microsoft.com/office/drawing/2014/main" id="{A4ADCA0B-216B-3A44-896B-6277E77A27C4}"/>
              </a:ext>
            </a:extLst>
          </p:cNvPr>
          <p:cNvSpPr>
            <a:spLocks noGrp="1"/>
          </p:cNvSpPr>
          <p:nvPr>
            <p:ph type="body" sz="quarter" idx="17"/>
          </p:nvPr>
        </p:nvSpPr>
        <p:spPr/>
        <p:txBody>
          <a:bodyPr/>
          <a:lstStyle/>
          <a:p>
            <a:r>
              <a:rPr lang="es-ES" dirty="0"/>
              <a:t>Títol de la subportada</a:t>
            </a:r>
          </a:p>
        </p:txBody>
      </p:sp>
      <p:sp>
        <p:nvSpPr>
          <p:cNvPr id="12" name="Marcador de texto 11">
            <a:extLst>
              <a:ext uri="{FF2B5EF4-FFF2-40B4-BE49-F238E27FC236}">
                <a16:creationId xmlns:a16="http://schemas.microsoft.com/office/drawing/2014/main" id="{60C2D42B-7CE2-D64B-BAE2-9BED4A18E33F}"/>
              </a:ext>
            </a:extLst>
          </p:cNvPr>
          <p:cNvSpPr>
            <a:spLocks noGrp="1"/>
          </p:cNvSpPr>
          <p:nvPr>
            <p:ph type="body" sz="quarter" idx="18"/>
          </p:nvPr>
        </p:nvSpPr>
        <p:spPr/>
        <p:txBody>
          <a:bodyPr/>
          <a:lstStyle/>
          <a:p>
            <a:r>
              <a:rPr lang="es-ES" dirty="0"/>
              <a:t>Subtítol de la subportada</a:t>
            </a:r>
          </a:p>
        </p:txBody>
      </p:sp>
      <p:grpSp>
        <p:nvGrpSpPr>
          <p:cNvPr id="2" name="Grupo 1">
            <a:extLst>
              <a:ext uri="{FF2B5EF4-FFF2-40B4-BE49-F238E27FC236}">
                <a16:creationId xmlns:a16="http://schemas.microsoft.com/office/drawing/2014/main" id="{8C5D9715-4794-5646-B92E-8125BEA824F2}"/>
              </a:ext>
            </a:extLst>
          </p:cNvPr>
          <p:cNvGrpSpPr/>
          <p:nvPr/>
        </p:nvGrpSpPr>
        <p:grpSpPr>
          <a:xfrm>
            <a:off x="2160587" y="1023939"/>
            <a:ext cx="935039" cy="3492500"/>
            <a:chOff x="2160587" y="1023939"/>
            <a:chExt cx="935039" cy="3492500"/>
          </a:xfrm>
        </p:grpSpPr>
        <p:sp>
          <p:nvSpPr>
            <p:cNvPr id="9" name="Rectángulo 8">
              <a:extLst>
                <a:ext uri="{FF2B5EF4-FFF2-40B4-BE49-F238E27FC236}">
                  <a16:creationId xmlns:a16="http://schemas.microsoft.com/office/drawing/2014/main" id="{9D846088-5BF9-CD40-95EA-69C54648B1CE}"/>
                </a:ext>
              </a:extLst>
            </p:cNvPr>
            <p:cNvSpPr/>
            <p:nvPr/>
          </p:nvSpPr>
          <p:spPr>
            <a:xfrm>
              <a:off x="2160587" y="1023940"/>
              <a:ext cx="935039" cy="349249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394291AD-597D-7A4A-9638-FFCE88542676}"/>
                </a:ext>
              </a:extLst>
            </p:cNvPr>
            <p:cNvSpPr/>
            <p:nvPr/>
          </p:nvSpPr>
          <p:spPr>
            <a:xfrm>
              <a:off x="2447925" y="1023939"/>
              <a:ext cx="647700" cy="349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989350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texto 68">
            <a:extLst>
              <a:ext uri="{FF2B5EF4-FFF2-40B4-BE49-F238E27FC236}">
                <a16:creationId xmlns:a16="http://schemas.microsoft.com/office/drawing/2014/main" id="{D1FF5406-5628-1A4B-B43B-9572C8A78B0A}"/>
              </a:ext>
            </a:extLst>
          </p:cNvPr>
          <p:cNvSpPr>
            <a:spLocks noGrp="1"/>
          </p:cNvSpPr>
          <p:nvPr>
            <p:ph type="body" sz="quarter" idx="17"/>
          </p:nvPr>
        </p:nvSpPr>
        <p:spPr/>
        <p:txBody>
          <a:bodyPr/>
          <a:lstStyle/>
          <a:p>
            <a:r>
              <a:rPr lang="es-ES" dirty="0"/>
              <a:t>Títol de la presentació</a:t>
            </a:r>
          </a:p>
        </p:txBody>
      </p:sp>
      <p:sp>
        <p:nvSpPr>
          <p:cNvPr id="70" name="Marcador de texto 69">
            <a:extLst>
              <a:ext uri="{FF2B5EF4-FFF2-40B4-BE49-F238E27FC236}">
                <a16:creationId xmlns:a16="http://schemas.microsoft.com/office/drawing/2014/main" id="{D2A0C9CD-CBD5-0049-A467-D4449AC03D27}"/>
              </a:ext>
            </a:extLst>
          </p:cNvPr>
          <p:cNvSpPr>
            <a:spLocks noGrp="1"/>
          </p:cNvSpPr>
          <p:nvPr>
            <p:ph type="body" sz="quarter" idx="18"/>
          </p:nvPr>
        </p:nvSpPr>
        <p:spPr/>
        <p:txBody>
          <a:bodyPr/>
          <a:lstStyle/>
          <a:p>
            <a:r>
              <a:rPr lang="es-ES" dirty="0"/>
              <a:t>Subtítol de la presentació</a:t>
            </a:r>
            <a:br>
              <a:rPr lang="es-ES" dirty="0"/>
            </a:br>
            <a:r>
              <a:rPr lang="es-ES" dirty="0"/>
              <a:t>fins a dues línies de text</a:t>
            </a:r>
          </a:p>
        </p:txBody>
      </p:sp>
      <p:sp>
        <p:nvSpPr>
          <p:cNvPr id="71" name="Marcador de texto 70">
            <a:extLst>
              <a:ext uri="{FF2B5EF4-FFF2-40B4-BE49-F238E27FC236}">
                <a16:creationId xmlns:a16="http://schemas.microsoft.com/office/drawing/2014/main" id="{4940969F-A20C-D243-B43A-CFAFADA528BF}"/>
              </a:ext>
            </a:extLst>
          </p:cNvPr>
          <p:cNvSpPr>
            <a:spLocks noGrp="1"/>
          </p:cNvSpPr>
          <p:nvPr>
            <p:ph type="body" sz="quarter" idx="19"/>
          </p:nvPr>
        </p:nvSpPr>
        <p:spPr/>
        <p:txBody>
          <a:bodyPr>
            <a:normAutofit lnSpcReduction="10000"/>
          </a:bodyPr>
          <a:lstStyle/>
          <a:p>
            <a:r>
              <a:rPr lang="es-ES" dirty="0"/>
              <a:t>Nom i cognoms</a:t>
            </a:r>
          </a:p>
        </p:txBody>
      </p:sp>
      <p:sp>
        <p:nvSpPr>
          <p:cNvPr id="72" name="Marcador de texto 71">
            <a:extLst>
              <a:ext uri="{FF2B5EF4-FFF2-40B4-BE49-F238E27FC236}">
                <a16:creationId xmlns:a16="http://schemas.microsoft.com/office/drawing/2014/main" id="{1DF76E9F-1C59-DC41-A5BC-65C7D37B50E4}"/>
              </a:ext>
            </a:extLst>
          </p:cNvPr>
          <p:cNvSpPr>
            <a:spLocks noGrp="1"/>
          </p:cNvSpPr>
          <p:nvPr>
            <p:ph type="body" sz="quarter" idx="20"/>
          </p:nvPr>
        </p:nvSpPr>
        <p:spPr>
          <a:xfrm>
            <a:off x="1664398" y="3655479"/>
            <a:ext cx="4505706" cy="258144"/>
          </a:xfrm>
        </p:spPr>
        <p:txBody>
          <a:bodyPr/>
          <a:lstStyle/>
          <a:p>
            <a:r>
              <a:rPr lang="es-ES" dirty="0"/>
              <a:t>Lloc, data [dd de mm de aa] </a:t>
            </a:r>
          </a:p>
          <a:p>
            <a:endParaRPr lang="es-ES" dirty="0"/>
          </a:p>
        </p:txBody>
      </p:sp>
      <p:sp>
        <p:nvSpPr>
          <p:cNvPr id="73" name="Marcador de texto 72">
            <a:extLst>
              <a:ext uri="{FF2B5EF4-FFF2-40B4-BE49-F238E27FC236}">
                <a16:creationId xmlns:a16="http://schemas.microsoft.com/office/drawing/2014/main" id="{C8AA993B-A011-D64F-8FD5-E96F91D5D348}"/>
              </a:ext>
            </a:extLst>
          </p:cNvPr>
          <p:cNvSpPr>
            <a:spLocks noGrp="1"/>
          </p:cNvSpPr>
          <p:nvPr>
            <p:ph type="body" sz="quarter" idx="21"/>
          </p:nvPr>
        </p:nvSpPr>
        <p:spPr/>
        <p:txBody>
          <a:bodyPr/>
          <a:lstStyle/>
          <a:p>
            <a:r>
              <a:rPr lang="es-ES" dirty="0"/>
              <a:t>Facultat,</a:t>
            </a:r>
            <a:br>
              <a:rPr lang="es-ES" dirty="0"/>
            </a:br>
            <a:r>
              <a:rPr lang="es-ES" dirty="0"/>
              <a:t>Direcció,</a:t>
            </a:r>
          </a:p>
          <a:p>
            <a:r>
              <a:rPr lang="es-ES" dirty="0"/>
              <a:t>Servei</a:t>
            </a:r>
          </a:p>
          <a:p>
            <a:endParaRPr lang="es-ES" dirty="0"/>
          </a:p>
        </p:txBody>
      </p:sp>
      <p:sp>
        <p:nvSpPr>
          <p:cNvPr id="7" name="Google Shape;17;p1">
            <a:extLst>
              <a:ext uri="{FF2B5EF4-FFF2-40B4-BE49-F238E27FC236}">
                <a16:creationId xmlns:a16="http://schemas.microsoft.com/office/drawing/2014/main" id="{5146A02A-104A-C347-BEBB-276741F495B3}"/>
              </a:ext>
            </a:extLst>
          </p:cNvPr>
          <p:cNvSpPr txBox="1"/>
          <p:nvPr/>
        </p:nvSpPr>
        <p:spPr>
          <a:xfrm>
            <a:off x="1639905" y="4765640"/>
            <a:ext cx="1115176" cy="188341"/>
          </a:xfrm>
          <a:prstGeom prst="rect">
            <a:avLst/>
          </a:prstGeom>
          <a:noFill/>
          <a:ln>
            <a:noFill/>
          </a:ln>
        </p:spPr>
        <p:txBody>
          <a:bodyPr spcFirstLastPara="1" wrap="square" lIns="32300" tIns="32300" rIns="32300" bIns="32300" anchor="t" anchorCtr="0">
            <a:spAutoFit/>
          </a:bodyPr>
          <a:lstStyle/>
          <a:p>
            <a:pPr lvl="0">
              <a:buClr>
                <a:srgbClr val="FFFFFF"/>
              </a:buClr>
              <a:buSzPts val="1000"/>
            </a:pPr>
            <a:r>
              <a:rPr lang="en-US" sz="800" dirty="0">
                <a:ea typeface="Arial"/>
                <a:cs typeface="Arial"/>
                <a:sym typeface="Arial"/>
              </a:rPr>
              <a:t>Amb el suport de:</a:t>
            </a:r>
            <a:endParaRPr sz="800" dirty="0"/>
          </a:p>
        </p:txBody>
      </p:sp>
    </p:spTree>
    <p:extLst>
      <p:ext uri="{BB962C8B-B14F-4D97-AF65-F5344CB8AC3E}">
        <p14:creationId xmlns:p14="http://schemas.microsoft.com/office/powerpoint/2010/main" val="2090893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0DCCD7B0-7811-5242-A715-843F260E519C}"/>
              </a:ext>
            </a:extLst>
          </p:cNvPr>
          <p:cNvPicPr>
            <a:picLocks noGrp="1" noChangeAspect="1"/>
          </p:cNvPicPr>
          <p:nvPr>
            <p:ph type="pic" sz="quarter" idx="10"/>
          </p:nvPr>
        </p:nvPicPr>
        <p:blipFill rotWithShape="1">
          <a:blip r:embed="rId3"/>
          <a:srcRect l="26726"/>
          <a:stretch/>
        </p:blipFill>
        <p:spPr>
          <a:xfrm>
            <a:off x="4608514" y="1025215"/>
            <a:ext cx="4535486" cy="4118286"/>
          </a:xfrm>
        </p:spPr>
      </p:pic>
      <p:sp>
        <p:nvSpPr>
          <p:cNvPr id="3" name="Marcador de texto 2">
            <a:extLst>
              <a:ext uri="{FF2B5EF4-FFF2-40B4-BE49-F238E27FC236}">
                <a16:creationId xmlns:a16="http://schemas.microsoft.com/office/drawing/2014/main" id="{D896011B-720A-9E4C-933E-B25A95C977AA}"/>
              </a:ext>
            </a:extLst>
          </p:cNvPr>
          <p:cNvSpPr>
            <a:spLocks noGrp="1"/>
          </p:cNvSpPr>
          <p:nvPr>
            <p:ph type="body" sz="quarter" idx="17"/>
          </p:nvPr>
        </p:nvSpPr>
        <p:spPr>
          <a:prstGeom prst="rect">
            <a:avLst/>
          </a:prstGeom>
        </p:spPr>
        <p:txBody>
          <a:bodyPr/>
          <a:lstStyle/>
          <a:p>
            <a:r>
              <a:rPr lang="es-ES" dirty="0"/>
              <a:t>Títol breu</a:t>
            </a:r>
          </a:p>
        </p:txBody>
      </p:sp>
      <p:sp>
        <p:nvSpPr>
          <p:cNvPr id="4" name="Marcador de texto 3">
            <a:extLst>
              <a:ext uri="{FF2B5EF4-FFF2-40B4-BE49-F238E27FC236}">
                <a16:creationId xmlns:a16="http://schemas.microsoft.com/office/drawing/2014/main" id="{560368D6-A463-CD45-9415-B2F12F6562DE}"/>
              </a:ext>
            </a:extLst>
          </p:cNvPr>
          <p:cNvSpPr>
            <a:spLocks noGrp="1"/>
          </p:cNvSpPr>
          <p:nvPr>
            <p:ph type="body" sz="quarter" idx="18"/>
          </p:nvPr>
        </p:nvSpPr>
        <p:spPr>
          <a:prstGeom prst="rect">
            <a:avLst/>
          </a:prstGeom>
        </p:spPr>
        <p:txBody>
          <a:bodyPr/>
          <a:lstStyle/>
          <a:p>
            <a:r>
              <a:rPr lang="es-ES" dirty="0"/>
              <a:t>Subtítol</a:t>
            </a:r>
            <a:br>
              <a:rPr lang="es-ES" dirty="0"/>
            </a:br>
            <a:r>
              <a:rPr lang="es-ES" dirty="0"/>
              <a:t>fins a dues línies</a:t>
            </a:r>
          </a:p>
        </p:txBody>
      </p:sp>
      <p:sp>
        <p:nvSpPr>
          <p:cNvPr id="5" name="Marcador de texto 4">
            <a:extLst>
              <a:ext uri="{FF2B5EF4-FFF2-40B4-BE49-F238E27FC236}">
                <a16:creationId xmlns:a16="http://schemas.microsoft.com/office/drawing/2014/main" id="{275AC1CE-71D5-1D4E-81FD-FB9B2D0AF9AD}"/>
              </a:ext>
            </a:extLst>
          </p:cNvPr>
          <p:cNvSpPr>
            <a:spLocks noGrp="1"/>
          </p:cNvSpPr>
          <p:nvPr>
            <p:ph type="body" sz="quarter" idx="19"/>
          </p:nvPr>
        </p:nvSpPr>
        <p:spPr>
          <a:prstGeom prst="rect">
            <a:avLst/>
          </a:prstGeom>
        </p:spPr>
        <p:txBody>
          <a:bodyPr>
            <a:normAutofit lnSpcReduction="10000"/>
          </a:bodyPr>
          <a:lstStyle/>
          <a:p>
            <a:r>
              <a:rPr lang="es-ES" dirty="0"/>
              <a:t>Nom i cognoms</a:t>
            </a:r>
          </a:p>
        </p:txBody>
      </p:sp>
      <p:sp>
        <p:nvSpPr>
          <p:cNvPr id="6" name="Marcador de texto 5">
            <a:extLst>
              <a:ext uri="{FF2B5EF4-FFF2-40B4-BE49-F238E27FC236}">
                <a16:creationId xmlns:a16="http://schemas.microsoft.com/office/drawing/2014/main" id="{A3E5C8EA-E5E9-EA48-9E78-69AF9EFDC1AB}"/>
              </a:ext>
            </a:extLst>
          </p:cNvPr>
          <p:cNvSpPr>
            <a:spLocks noGrp="1"/>
          </p:cNvSpPr>
          <p:nvPr>
            <p:ph type="body" sz="quarter" idx="20"/>
          </p:nvPr>
        </p:nvSpPr>
        <p:spPr>
          <a:prstGeom prst="rect">
            <a:avLst/>
          </a:prstGeom>
        </p:spPr>
        <p:txBody>
          <a:bodyPr>
            <a:normAutofit/>
          </a:bodyPr>
          <a:lstStyle/>
          <a:p>
            <a:r>
              <a:rPr lang="es-ES" dirty="0"/>
              <a:t>Lloc, data [dd de mm de aa]</a:t>
            </a:r>
          </a:p>
          <a:p>
            <a:endParaRPr lang="es-ES" dirty="0"/>
          </a:p>
        </p:txBody>
      </p:sp>
      <p:sp>
        <p:nvSpPr>
          <p:cNvPr id="7" name="Marcador de texto 6">
            <a:extLst>
              <a:ext uri="{FF2B5EF4-FFF2-40B4-BE49-F238E27FC236}">
                <a16:creationId xmlns:a16="http://schemas.microsoft.com/office/drawing/2014/main" id="{56090CD7-1057-E242-BCE8-91134E88006A}"/>
              </a:ext>
            </a:extLst>
          </p:cNvPr>
          <p:cNvSpPr>
            <a:spLocks noGrp="1"/>
          </p:cNvSpPr>
          <p:nvPr>
            <p:ph type="body" sz="quarter" idx="21"/>
          </p:nvPr>
        </p:nvSpPr>
        <p:spPr>
          <a:prstGeom prst="rect">
            <a:avLst/>
          </a:prstGeom>
        </p:spPr>
        <p:txBody>
          <a:bodyPr/>
          <a:lstStyle/>
          <a:p>
            <a:r>
              <a:rPr lang="es-ES" dirty="0"/>
              <a:t>Facultat,</a:t>
            </a:r>
            <a:br>
              <a:rPr lang="es-ES" dirty="0"/>
            </a:br>
            <a:r>
              <a:rPr lang="es-ES" dirty="0"/>
              <a:t>Direcció,</a:t>
            </a:r>
            <a:br>
              <a:rPr lang="es-ES" dirty="0"/>
            </a:br>
            <a:r>
              <a:rPr lang="es-ES" dirty="0"/>
              <a:t>Servei</a:t>
            </a:r>
          </a:p>
          <a:p>
            <a:endParaRPr lang="es-ES" dirty="0"/>
          </a:p>
          <a:p>
            <a:endParaRPr lang="es-ES" dirty="0"/>
          </a:p>
          <a:p>
            <a:endParaRPr lang="es-ES" dirty="0"/>
          </a:p>
          <a:p>
            <a:endParaRPr lang="es-ES" dirty="0"/>
          </a:p>
        </p:txBody>
      </p:sp>
      <p:sp>
        <p:nvSpPr>
          <p:cNvPr id="14" name="Rectángulo 13">
            <a:extLst>
              <a:ext uri="{FF2B5EF4-FFF2-40B4-BE49-F238E27FC236}">
                <a16:creationId xmlns:a16="http://schemas.microsoft.com/office/drawing/2014/main" id="{B249F9B4-1CAC-6E47-A86F-23666FE1069E}"/>
              </a:ext>
            </a:extLst>
          </p:cNvPr>
          <p:cNvSpPr/>
          <p:nvPr/>
        </p:nvSpPr>
        <p:spPr>
          <a:xfrm>
            <a:off x="4608514" y="1023938"/>
            <a:ext cx="719136" cy="411956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Rectángulo 14">
            <a:extLst>
              <a:ext uri="{FF2B5EF4-FFF2-40B4-BE49-F238E27FC236}">
                <a16:creationId xmlns:a16="http://schemas.microsoft.com/office/drawing/2014/main" id="{60728DC5-034B-514E-9077-89062B9D4844}"/>
              </a:ext>
            </a:extLst>
          </p:cNvPr>
          <p:cNvSpPr/>
          <p:nvPr/>
        </p:nvSpPr>
        <p:spPr>
          <a:xfrm>
            <a:off x="4608514" y="1023938"/>
            <a:ext cx="719136" cy="4119562"/>
          </a:xfrm>
          <a:prstGeom prst="rect">
            <a:avLst/>
          </a:prstGeom>
          <a:solidFill>
            <a:schemeClr val="accent3">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Google Shape;17;p1">
            <a:extLst>
              <a:ext uri="{FF2B5EF4-FFF2-40B4-BE49-F238E27FC236}">
                <a16:creationId xmlns:a16="http://schemas.microsoft.com/office/drawing/2014/main" id="{FAE0D705-200B-4446-9570-A578CEAA928C}"/>
              </a:ext>
            </a:extLst>
          </p:cNvPr>
          <p:cNvSpPr txBox="1"/>
          <p:nvPr/>
        </p:nvSpPr>
        <p:spPr>
          <a:xfrm>
            <a:off x="1174010" y="4349020"/>
            <a:ext cx="1115176" cy="188341"/>
          </a:xfrm>
          <a:prstGeom prst="rect">
            <a:avLst/>
          </a:prstGeom>
          <a:noFill/>
          <a:ln>
            <a:noFill/>
          </a:ln>
        </p:spPr>
        <p:txBody>
          <a:bodyPr spcFirstLastPara="1" wrap="square" lIns="32300" tIns="32300" rIns="32300" bIns="32300" anchor="t" anchorCtr="0">
            <a:spAutoFit/>
          </a:bodyPr>
          <a:lstStyle/>
          <a:p>
            <a:pPr lvl="0">
              <a:buClr>
                <a:srgbClr val="FFFFFF"/>
              </a:buClr>
              <a:buSzPts val="1000"/>
            </a:pPr>
            <a:r>
              <a:rPr lang="en-US" sz="800" dirty="0">
                <a:solidFill>
                  <a:schemeClr val="bg1"/>
                </a:solidFill>
                <a:ea typeface="Arial"/>
                <a:cs typeface="Arial"/>
                <a:sym typeface="Arial"/>
              </a:rPr>
              <a:t>Amb el suport de:</a:t>
            </a:r>
            <a:endParaRPr sz="800" dirty="0">
              <a:solidFill>
                <a:schemeClr val="bg1"/>
              </a:solidFill>
            </a:endParaRPr>
          </a:p>
        </p:txBody>
      </p:sp>
    </p:spTree>
    <p:extLst>
      <p:ext uri="{BB962C8B-B14F-4D97-AF65-F5344CB8AC3E}">
        <p14:creationId xmlns:p14="http://schemas.microsoft.com/office/powerpoint/2010/main" val="25345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posición de imagen 26" descr="Imagen que contiene pastel, cumpleaños, decorado, tabla&#10;&#10;Descripción generada automáticamente">
            <a:extLst>
              <a:ext uri="{FF2B5EF4-FFF2-40B4-BE49-F238E27FC236}">
                <a16:creationId xmlns:a16="http://schemas.microsoft.com/office/drawing/2014/main" id="{32BC74DA-9131-154A-A49C-7B3B66DCD578}"/>
              </a:ext>
            </a:extLst>
          </p:cNvPr>
          <p:cNvPicPr>
            <a:picLocks noGrp="1" noChangeAspect="1"/>
          </p:cNvPicPr>
          <p:nvPr>
            <p:ph type="pic" sz="quarter" idx="10"/>
          </p:nvPr>
        </p:nvPicPr>
        <p:blipFill>
          <a:blip r:embed="rId2"/>
          <a:srcRect l="13811" r="13811"/>
          <a:stretch>
            <a:fillRect/>
          </a:stretch>
        </p:blipFill>
        <p:spPr/>
      </p:pic>
      <p:sp>
        <p:nvSpPr>
          <p:cNvPr id="28" name="Rectángulo 27">
            <a:extLst>
              <a:ext uri="{FF2B5EF4-FFF2-40B4-BE49-F238E27FC236}">
                <a16:creationId xmlns:a16="http://schemas.microsoft.com/office/drawing/2014/main" id="{DDAB3AAF-D22F-A04A-9767-5F789A3B8378}"/>
              </a:ext>
            </a:extLst>
          </p:cNvPr>
          <p:cNvSpPr/>
          <p:nvPr/>
        </p:nvSpPr>
        <p:spPr>
          <a:xfrm>
            <a:off x="1" y="1023938"/>
            <a:ext cx="3816352" cy="3492500"/>
          </a:xfrm>
          <a:prstGeom prst="rect">
            <a:avLst/>
          </a:prstGeom>
          <a:solidFill>
            <a:schemeClr val="accent3">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Marcador de texto 17">
            <a:extLst>
              <a:ext uri="{FF2B5EF4-FFF2-40B4-BE49-F238E27FC236}">
                <a16:creationId xmlns:a16="http://schemas.microsoft.com/office/drawing/2014/main" id="{B7C7F9A7-502B-754A-A8E7-66715CBB7BFD}"/>
              </a:ext>
            </a:extLst>
          </p:cNvPr>
          <p:cNvSpPr>
            <a:spLocks noGrp="1"/>
          </p:cNvSpPr>
          <p:nvPr>
            <p:ph type="body" sz="quarter" idx="19"/>
          </p:nvPr>
        </p:nvSpPr>
        <p:spPr/>
        <p:txBody>
          <a:bodyPr/>
          <a:lstStyle/>
          <a:p>
            <a:r>
              <a:rPr lang="es-ES" dirty="0"/>
              <a:t>Títol del tema 1</a:t>
            </a:r>
          </a:p>
        </p:txBody>
      </p:sp>
      <p:sp>
        <p:nvSpPr>
          <p:cNvPr id="19" name="Marcador de texto 18">
            <a:extLst>
              <a:ext uri="{FF2B5EF4-FFF2-40B4-BE49-F238E27FC236}">
                <a16:creationId xmlns:a16="http://schemas.microsoft.com/office/drawing/2014/main" id="{46B4A892-EE12-A248-B35F-0F9B8F9178F5}"/>
              </a:ext>
            </a:extLst>
          </p:cNvPr>
          <p:cNvSpPr>
            <a:spLocks noGrp="1"/>
          </p:cNvSpPr>
          <p:nvPr>
            <p:ph type="body" sz="quarter" idx="20"/>
          </p:nvPr>
        </p:nvSpPr>
        <p:spPr/>
        <p:txBody>
          <a:bodyPr/>
          <a:lstStyle/>
          <a:p>
            <a:r>
              <a:rPr lang="es-ES" dirty="0"/>
              <a:t>Subtítol del tema 1</a:t>
            </a:r>
          </a:p>
        </p:txBody>
      </p:sp>
      <p:sp>
        <p:nvSpPr>
          <p:cNvPr id="20" name="Marcador de texto 19">
            <a:extLst>
              <a:ext uri="{FF2B5EF4-FFF2-40B4-BE49-F238E27FC236}">
                <a16:creationId xmlns:a16="http://schemas.microsoft.com/office/drawing/2014/main" id="{45C9CFDF-DAA6-6E4B-81A9-FFF3E5151C80}"/>
              </a:ext>
            </a:extLst>
          </p:cNvPr>
          <p:cNvSpPr>
            <a:spLocks noGrp="1"/>
          </p:cNvSpPr>
          <p:nvPr>
            <p:ph type="body" sz="quarter" idx="21"/>
          </p:nvPr>
        </p:nvSpPr>
        <p:spPr/>
        <p:txBody>
          <a:bodyPr/>
          <a:lstStyle/>
          <a:p>
            <a:r>
              <a:rPr lang="es-ES" dirty="0"/>
              <a:t>Títol del tema 2</a:t>
            </a:r>
          </a:p>
        </p:txBody>
      </p:sp>
      <p:sp>
        <p:nvSpPr>
          <p:cNvPr id="21" name="Marcador de texto 20">
            <a:extLst>
              <a:ext uri="{FF2B5EF4-FFF2-40B4-BE49-F238E27FC236}">
                <a16:creationId xmlns:a16="http://schemas.microsoft.com/office/drawing/2014/main" id="{DDD60DEA-27A8-CE4C-B07B-4FB5A1870F87}"/>
              </a:ext>
            </a:extLst>
          </p:cNvPr>
          <p:cNvSpPr>
            <a:spLocks noGrp="1"/>
          </p:cNvSpPr>
          <p:nvPr>
            <p:ph type="body" sz="quarter" idx="22"/>
          </p:nvPr>
        </p:nvSpPr>
        <p:spPr/>
        <p:txBody>
          <a:bodyPr/>
          <a:lstStyle/>
          <a:p>
            <a:r>
              <a:rPr lang="es-ES" dirty="0"/>
              <a:t>Subtítol del tema 2</a:t>
            </a:r>
          </a:p>
        </p:txBody>
      </p:sp>
      <p:sp>
        <p:nvSpPr>
          <p:cNvPr id="22" name="Marcador de texto 21">
            <a:extLst>
              <a:ext uri="{FF2B5EF4-FFF2-40B4-BE49-F238E27FC236}">
                <a16:creationId xmlns:a16="http://schemas.microsoft.com/office/drawing/2014/main" id="{A3D87E71-A71A-2B4D-BF11-195AD2CC6D8B}"/>
              </a:ext>
            </a:extLst>
          </p:cNvPr>
          <p:cNvSpPr>
            <a:spLocks noGrp="1"/>
          </p:cNvSpPr>
          <p:nvPr>
            <p:ph type="body" sz="quarter" idx="23"/>
          </p:nvPr>
        </p:nvSpPr>
        <p:spPr/>
        <p:txBody>
          <a:bodyPr/>
          <a:lstStyle/>
          <a:p>
            <a:r>
              <a:rPr lang="es-ES" dirty="0"/>
              <a:t>Títol del tema 3</a:t>
            </a:r>
          </a:p>
        </p:txBody>
      </p:sp>
      <p:sp>
        <p:nvSpPr>
          <p:cNvPr id="23" name="Marcador de texto 22">
            <a:extLst>
              <a:ext uri="{FF2B5EF4-FFF2-40B4-BE49-F238E27FC236}">
                <a16:creationId xmlns:a16="http://schemas.microsoft.com/office/drawing/2014/main" id="{5E1525E9-D537-2F4B-9AF2-724B01461D6F}"/>
              </a:ext>
            </a:extLst>
          </p:cNvPr>
          <p:cNvSpPr>
            <a:spLocks noGrp="1"/>
          </p:cNvSpPr>
          <p:nvPr>
            <p:ph type="body" sz="quarter" idx="24"/>
          </p:nvPr>
        </p:nvSpPr>
        <p:spPr/>
        <p:txBody>
          <a:bodyPr/>
          <a:lstStyle/>
          <a:p>
            <a:r>
              <a:rPr lang="es-ES" dirty="0"/>
              <a:t>Subtítol del tema 3</a:t>
            </a:r>
          </a:p>
        </p:txBody>
      </p:sp>
      <p:sp>
        <p:nvSpPr>
          <p:cNvPr id="24" name="Marcador de texto 23">
            <a:extLst>
              <a:ext uri="{FF2B5EF4-FFF2-40B4-BE49-F238E27FC236}">
                <a16:creationId xmlns:a16="http://schemas.microsoft.com/office/drawing/2014/main" id="{ED5F5B3F-A37B-A04A-95F3-0ED652FA4F56}"/>
              </a:ext>
            </a:extLst>
          </p:cNvPr>
          <p:cNvSpPr>
            <a:spLocks noGrp="1"/>
          </p:cNvSpPr>
          <p:nvPr>
            <p:ph type="body" sz="quarter" idx="25"/>
          </p:nvPr>
        </p:nvSpPr>
        <p:spPr/>
        <p:txBody>
          <a:bodyPr/>
          <a:lstStyle/>
          <a:p>
            <a:r>
              <a:rPr lang="es-ES" dirty="0"/>
              <a:t>Títol del tema 4</a:t>
            </a:r>
          </a:p>
        </p:txBody>
      </p:sp>
      <p:sp>
        <p:nvSpPr>
          <p:cNvPr id="25" name="Marcador de texto 24">
            <a:extLst>
              <a:ext uri="{FF2B5EF4-FFF2-40B4-BE49-F238E27FC236}">
                <a16:creationId xmlns:a16="http://schemas.microsoft.com/office/drawing/2014/main" id="{D03B4801-8BBD-1D4E-BB62-15C4DD240B1C}"/>
              </a:ext>
            </a:extLst>
          </p:cNvPr>
          <p:cNvSpPr>
            <a:spLocks noGrp="1"/>
          </p:cNvSpPr>
          <p:nvPr>
            <p:ph type="body" sz="quarter" idx="26"/>
          </p:nvPr>
        </p:nvSpPr>
        <p:spPr/>
        <p:txBody>
          <a:bodyPr/>
          <a:lstStyle/>
          <a:p>
            <a:r>
              <a:rPr lang="es-ES" dirty="0"/>
              <a:t>Subtítol del tema 4</a:t>
            </a:r>
          </a:p>
        </p:txBody>
      </p:sp>
      <p:sp>
        <p:nvSpPr>
          <p:cNvPr id="13" name="Oval 11">
            <a:extLst>
              <a:ext uri="{FF2B5EF4-FFF2-40B4-BE49-F238E27FC236}">
                <a16:creationId xmlns:a16="http://schemas.microsoft.com/office/drawing/2014/main" id="{0C65B9CE-0761-DD40-92E6-F5D3B3842233}"/>
              </a:ext>
            </a:extLst>
          </p:cNvPr>
          <p:cNvSpPr/>
          <p:nvPr/>
        </p:nvSpPr>
        <p:spPr>
          <a:xfrm>
            <a:off x="4606925" y="1334353"/>
            <a:ext cx="534877" cy="5400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01</a:t>
            </a:r>
          </a:p>
        </p:txBody>
      </p:sp>
      <p:sp>
        <p:nvSpPr>
          <p:cNvPr id="14" name="Oval 12">
            <a:extLst>
              <a:ext uri="{FF2B5EF4-FFF2-40B4-BE49-F238E27FC236}">
                <a16:creationId xmlns:a16="http://schemas.microsoft.com/office/drawing/2014/main" id="{F338D186-5989-9346-AC95-C68A7AA5AE83}"/>
              </a:ext>
            </a:extLst>
          </p:cNvPr>
          <p:cNvSpPr/>
          <p:nvPr/>
        </p:nvSpPr>
        <p:spPr>
          <a:xfrm>
            <a:off x="4606925" y="2099859"/>
            <a:ext cx="534877" cy="5400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02</a:t>
            </a:r>
          </a:p>
        </p:txBody>
      </p:sp>
      <p:sp>
        <p:nvSpPr>
          <p:cNvPr id="15" name="Oval 13">
            <a:extLst>
              <a:ext uri="{FF2B5EF4-FFF2-40B4-BE49-F238E27FC236}">
                <a16:creationId xmlns:a16="http://schemas.microsoft.com/office/drawing/2014/main" id="{C35C38B4-2475-C543-9D6F-074EE26111B3}"/>
              </a:ext>
            </a:extLst>
          </p:cNvPr>
          <p:cNvSpPr/>
          <p:nvPr/>
        </p:nvSpPr>
        <p:spPr>
          <a:xfrm>
            <a:off x="4606925" y="2865365"/>
            <a:ext cx="534877" cy="5400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03</a:t>
            </a:r>
          </a:p>
        </p:txBody>
      </p:sp>
      <p:sp>
        <p:nvSpPr>
          <p:cNvPr id="16" name="Oval 14">
            <a:extLst>
              <a:ext uri="{FF2B5EF4-FFF2-40B4-BE49-F238E27FC236}">
                <a16:creationId xmlns:a16="http://schemas.microsoft.com/office/drawing/2014/main" id="{20EBEC15-B8C7-7745-9063-EA841F18DFD9}"/>
              </a:ext>
            </a:extLst>
          </p:cNvPr>
          <p:cNvSpPr/>
          <p:nvPr/>
        </p:nvSpPr>
        <p:spPr>
          <a:xfrm>
            <a:off x="4606925" y="3630870"/>
            <a:ext cx="534877" cy="540000"/>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04</a:t>
            </a:r>
          </a:p>
        </p:txBody>
      </p:sp>
      <p:sp>
        <p:nvSpPr>
          <p:cNvPr id="29" name="CuadroTexto 28">
            <a:extLst>
              <a:ext uri="{FF2B5EF4-FFF2-40B4-BE49-F238E27FC236}">
                <a16:creationId xmlns:a16="http://schemas.microsoft.com/office/drawing/2014/main" id="{0DB368A8-66C3-F64F-819B-EC3CF11AAB42}"/>
              </a:ext>
            </a:extLst>
          </p:cNvPr>
          <p:cNvSpPr txBox="1"/>
          <p:nvPr/>
        </p:nvSpPr>
        <p:spPr>
          <a:xfrm>
            <a:off x="1655762" y="1373743"/>
            <a:ext cx="1511301" cy="369332"/>
          </a:xfrm>
          <a:prstGeom prst="rect">
            <a:avLst/>
          </a:prstGeom>
          <a:noFill/>
        </p:spPr>
        <p:txBody>
          <a:bodyPr wrap="square" lIns="0" tIns="0" rIns="0" bIns="0" rtlCol="0">
            <a:spAutoFit/>
          </a:bodyPr>
          <a:lstStyle/>
          <a:p>
            <a:pPr algn="r"/>
            <a:r>
              <a:rPr lang="es-ES" sz="2400" b="1" dirty="0">
                <a:solidFill>
                  <a:schemeClr val="bg1"/>
                </a:solidFill>
              </a:rPr>
              <a:t>Índex</a:t>
            </a:r>
          </a:p>
        </p:txBody>
      </p:sp>
    </p:spTree>
    <p:extLst>
      <p:ext uri="{BB962C8B-B14F-4D97-AF65-F5344CB8AC3E}">
        <p14:creationId xmlns:p14="http://schemas.microsoft.com/office/powerpoint/2010/main" val="131720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88AE7D34-D4CE-254B-948D-A4BD977235B8}"/>
              </a:ext>
            </a:extLst>
          </p:cNvPr>
          <p:cNvSpPr>
            <a:spLocks noGrp="1"/>
          </p:cNvSpPr>
          <p:nvPr>
            <p:ph type="body" sz="quarter" idx="17"/>
          </p:nvPr>
        </p:nvSpPr>
        <p:spPr/>
        <p:txBody>
          <a:bodyPr/>
          <a:lstStyle/>
          <a:p>
            <a:r>
              <a:rPr lang="es-ES" dirty="0"/>
              <a:t>Títol de la subportada</a:t>
            </a:r>
          </a:p>
        </p:txBody>
      </p:sp>
      <p:sp>
        <p:nvSpPr>
          <p:cNvPr id="9" name="Marcador de texto 8">
            <a:extLst>
              <a:ext uri="{FF2B5EF4-FFF2-40B4-BE49-F238E27FC236}">
                <a16:creationId xmlns:a16="http://schemas.microsoft.com/office/drawing/2014/main" id="{ABD9DE17-B856-E14D-9F22-A18A2A005712}"/>
              </a:ext>
            </a:extLst>
          </p:cNvPr>
          <p:cNvSpPr>
            <a:spLocks noGrp="1"/>
          </p:cNvSpPr>
          <p:nvPr>
            <p:ph type="body" sz="quarter" idx="18"/>
          </p:nvPr>
        </p:nvSpPr>
        <p:spPr/>
        <p:txBody>
          <a:bodyPr/>
          <a:lstStyle/>
          <a:p>
            <a:r>
              <a:rPr lang="es-ES" dirty="0"/>
              <a:t>Subtítol de la subportada</a:t>
            </a:r>
          </a:p>
        </p:txBody>
      </p:sp>
      <p:sp>
        <p:nvSpPr>
          <p:cNvPr id="18" name="Oval 11">
            <a:extLst>
              <a:ext uri="{FF2B5EF4-FFF2-40B4-BE49-F238E27FC236}">
                <a16:creationId xmlns:a16="http://schemas.microsoft.com/office/drawing/2014/main" id="{C1AC3093-AC76-0448-90FF-CE61CC37C517}"/>
              </a:ext>
            </a:extLst>
          </p:cNvPr>
          <p:cNvSpPr/>
          <p:nvPr/>
        </p:nvSpPr>
        <p:spPr>
          <a:xfrm>
            <a:off x="868241" y="2292429"/>
            <a:ext cx="711451" cy="718265"/>
          </a:xfrm>
          <a:prstGeom prst="ellips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b="1" dirty="0">
                <a:solidFill>
                  <a:srgbClr val="FFFFFF"/>
                </a:solidFill>
                <a:latin typeface="+mj-lt"/>
              </a:rPr>
              <a:t>01</a:t>
            </a:r>
          </a:p>
        </p:txBody>
      </p:sp>
    </p:spTree>
    <p:extLst>
      <p:ext uri="{BB962C8B-B14F-4D97-AF65-F5344CB8AC3E}">
        <p14:creationId xmlns:p14="http://schemas.microsoft.com/office/powerpoint/2010/main" val="248998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A6CDA745-DF2F-C240-AE6E-588E4CD0EA88}"/>
              </a:ext>
            </a:extLst>
          </p:cNvPr>
          <p:cNvPicPr>
            <a:picLocks noGrp="1" noChangeAspect="1"/>
          </p:cNvPicPr>
          <p:nvPr>
            <p:ph type="pic" sz="quarter" idx="10"/>
          </p:nvPr>
        </p:nvPicPr>
        <p:blipFill rotWithShape="1">
          <a:blip r:embed="rId3"/>
          <a:srcRect l="14942" r="26041"/>
          <a:stretch/>
        </p:blipFill>
        <p:spPr>
          <a:xfrm>
            <a:off x="0" y="1026534"/>
            <a:ext cx="3095625" cy="3489904"/>
          </a:xfrm>
        </p:spPr>
      </p:pic>
      <p:sp>
        <p:nvSpPr>
          <p:cNvPr id="11" name="Marcador de texto 10">
            <a:extLst>
              <a:ext uri="{FF2B5EF4-FFF2-40B4-BE49-F238E27FC236}">
                <a16:creationId xmlns:a16="http://schemas.microsoft.com/office/drawing/2014/main" id="{A4ADCA0B-216B-3A44-896B-6277E77A27C4}"/>
              </a:ext>
            </a:extLst>
          </p:cNvPr>
          <p:cNvSpPr>
            <a:spLocks noGrp="1"/>
          </p:cNvSpPr>
          <p:nvPr>
            <p:ph type="body" sz="quarter" idx="17"/>
          </p:nvPr>
        </p:nvSpPr>
        <p:spPr/>
        <p:txBody>
          <a:bodyPr/>
          <a:lstStyle/>
          <a:p>
            <a:r>
              <a:rPr lang="es-ES" dirty="0"/>
              <a:t>Títol de la subportada</a:t>
            </a:r>
          </a:p>
        </p:txBody>
      </p:sp>
      <p:sp>
        <p:nvSpPr>
          <p:cNvPr id="12" name="Marcador de texto 11">
            <a:extLst>
              <a:ext uri="{FF2B5EF4-FFF2-40B4-BE49-F238E27FC236}">
                <a16:creationId xmlns:a16="http://schemas.microsoft.com/office/drawing/2014/main" id="{60C2D42B-7CE2-D64B-BAE2-9BED4A18E33F}"/>
              </a:ext>
            </a:extLst>
          </p:cNvPr>
          <p:cNvSpPr>
            <a:spLocks noGrp="1"/>
          </p:cNvSpPr>
          <p:nvPr>
            <p:ph type="body" sz="quarter" idx="18"/>
          </p:nvPr>
        </p:nvSpPr>
        <p:spPr/>
        <p:txBody>
          <a:bodyPr/>
          <a:lstStyle/>
          <a:p>
            <a:r>
              <a:rPr lang="es-ES" dirty="0"/>
              <a:t>Subtítol de la subportada</a:t>
            </a:r>
          </a:p>
        </p:txBody>
      </p:sp>
      <p:grpSp>
        <p:nvGrpSpPr>
          <p:cNvPr id="2" name="Grupo 1">
            <a:extLst>
              <a:ext uri="{FF2B5EF4-FFF2-40B4-BE49-F238E27FC236}">
                <a16:creationId xmlns:a16="http://schemas.microsoft.com/office/drawing/2014/main" id="{BF79AAB5-AAA8-E14C-BF74-FC43E2281889}"/>
              </a:ext>
            </a:extLst>
          </p:cNvPr>
          <p:cNvGrpSpPr/>
          <p:nvPr/>
        </p:nvGrpSpPr>
        <p:grpSpPr>
          <a:xfrm>
            <a:off x="2160587" y="1023938"/>
            <a:ext cx="935038" cy="3492500"/>
            <a:chOff x="2160587" y="1023938"/>
            <a:chExt cx="935038" cy="3492500"/>
          </a:xfrm>
        </p:grpSpPr>
        <p:sp>
          <p:nvSpPr>
            <p:cNvPr id="5" name="Rectángulo 4">
              <a:extLst>
                <a:ext uri="{FF2B5EF4-FFF2-40B4-BE49-F238E27FC236}">
                  <a16:creationId xmlns:a16="http://schemas.microsoft.com/office/drawing/2014/main" id="{54E9A92E-435E-8E48-A244-1D7ECE1A0632}"/>
                </a:ext>
              </a:extLst>
            </p:cNvPr>
            <p:cNvSpPr/>
            <p:nvPr/>
          </p:nvSpPr>
          <p:spPr>
            <a:xfrm>
              <a:off x="2160587" y="1023939"/>
              <a:ext cx="935038" cy="349249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a:extLst>
                <a:ext uri="{FF2B5EF4-FFF2-40B4-BE49-F238E27FC236}">
                  <a16:creationId xmlns:a16="http://schemas.microsoft.com/office/drawing/2014/main" id="{9EB4163F-6301-314B-8A23-72F38C8FCD77}"/>
                </a:ext>
              </a:extLst>
            </p:cNvPr>
            <p:cNvSpPr/>
            <p:nvPr/>
          </p:nvSpPr>
          <p:spPr>
            <a:xfrm>
              <a:off x="2447925" y="1023938"/>
              <a:ext cx="647700" cy="349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28073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Gente en una oficina&#10;&#10;Descripción generada automáticamente">
            <a:extLst>
              <a:ext uri="{FF2B5EF4-FFF2-40B4-BE49-F238E27FC236}">
                <a16:creationId xmlns:a16="http://schemas.microsoft.com/office/drawing/2014/main" id="{338B9AA3-D42B-0E45-808A-386FFE95DD2F}"/>
              </a:ext>
            </a:extLst>
          </p:cNvPr>
          <p:cNvPicPr>
            <a:picLocks noGrp="1" noChangeAspect="1"/>
          </p:cNvPicPr>
          <p:nvPr>
            <p:ph type="pic" sz="quarter" idx="10"/>
          </p:nvPr>
        </p:nvPicPr>
        <p:blipFill>
          <a:blip r:embed="rId3"/>
          <a:srcRect l="4743" r="4743"/>
          <a:stretch>
            <a:fillRect/>
          </a:stretch>
        </p:blipFill>
        <p:spPr/>
      </p:pic>
      <p:sp>
        <p:nvSpPr>
          <p:cNvPr id="3" name="Marcador de texto 2">
            <a:extLst>
              <a:ext uri="{FF2B5EF4-FFF2-40B4-BE49-F238E27FC236}">
                <a16:creationId xmlns:a16="http://schemas.microsoft.com/office/drawing/2014/main" id="{E7674F21-93A2-F548-9A41-A40C9601C9F5}"/>
              </a:ext>
            </a:extLst>
          </p:cNvPr>
          <p:cNvSpPr>
            <a:spLocks noGrp="1"/>
          </p:cNvSpPr>
          <p:nvPr>
            <p:ph type="body" sz="quarter" idx="18"/>
          </p:nvPr>
        </p:nvSpPr>
        <p:spPr/>
        <p:txBody>
          <a:bodyPr/>
          <a:lstStyle/>
          <a:p>
            <a:r>
              <a:rPr lang="es-ES" dirty="0"/>
              <a:t>Títol</a:t>
            </a:r>
          </a:p>
        </p:txBody>
      </p:sp>
      <p:sp>
        <p:nvSpPr>
          <p:cNvPr id="4" name="Marcador de texto 3">
            <a:extLst>
              <a:ext uri="{FF2B5EF4-FFF2-40B4-BE49-F238E27FC236}">
                <a16:creationId xmlns:a16="http://schemas.microsoft.com/office/drawing/2014/main" id="{136A1AFE-9BCF-B542-B9E7-C417C8C5AE4C}"/>
              </a:ext>
            </a:extLst>
          </p:cNvPr>
          <p:cNvSpPr>
            <a:spLocks noGrp="1"/>
          </p:cNvSpPr>
          <p:nvPr>
            <p:ph type="body" sz="quarter" idx="19"/>
          </p:nvPr>
        </p:nvSpPr>
        <p:spPr/>
        <p:txBody>
          <a:bodyPr/>
          <a:lstStyle/>
          <a:p>
            <a:r>
              <a:rPr lang="es-ES" dirty="0"/>
              <a:t>Subtítol</a:t>
            </a:r>
          </a:p>
        </p:txBody>
      </p:sp>
      <p:sp>
        <p:nvSpPr>
          <p:cNvPr id="9" name="Marcador de texto 8">
            <a:extLst>
              <a:ext uri="{FF2B5EF4-FFF2-40B4-BE49-F238E27FC236}">
                <a16:creationId xmlns:a16="http://schemas.microsoft.com/office/drawing/2014/main" id="{80DE1473-A9EF-C24F-8E3D-9F0E784AD4CB}"/>
              </a:ext>
            </a:extLst>
          </p:cNvPr>
          <p:cNvSpPr>
            <a:spLocks noGrp="1"/>
          </p:cNvSpPr>
          <p:nvPr>
            <p:ph type="body" sz="quarter" idx="17"/>
          </p:nvPr>
        </p:nvSpPr>
        <p:spPr/>
        <p:txBody>
          <a:bodyPr/>
          <a:lstStyle/>
          <a:p>
            <a:r>
              <a:rPr lang="es-ES" dirty="0"/>
              <a:t>Títol del paràgraf</a:t>
            </a:r>
          </a:p>
        </p:txBody>
      </p:sp>
      <p:sp>
        <p:nvSpPr>
          <p:cNvPr id="8" name="Marcador de texto 7">
            <a:extLst>
              <a:ext uri="{FF2B5EF4-FFF2-40B4-BE49-F238E27FC236}">
                <a16:creationId xmlns:a16="http://schemas.microsoft.com/office/drawing/2014/main" id="{EF5BB436-E01D-3A4D-9BCB-89FC19F14AA0}"/>
              </a:ext>
            </a:extLst>
          </p:cNvPr>
          <p:cNvSpPr>
            <a:spLocks noGrp="1"/>
          </p:cNvSpPr>
          <p:nvPr>
            <p:ph type="body" sz="quarter" idx="16"/>
          </p:nvPr>
        </p:nvSpPr>
        <p:spPr/>
        <p:txBody>
          <a:bodyPr/>
          <a:lstStyle/>
          <a:p>
            <a:r>
              <a:rPr lang="en-GB" noProof="1"/>
              <a:t>Lorem ipsum dolor sit amet, </a:t>
            </a:r>
            <a:r>
              <a:rPr lang="en-GB" b="1" noProof="1"/>
              <a:t>consectetur adipiscing elit</a:t>
            </a:r>
            <a:r>
              <a:rPr lang="en-GB" noProof="1"/>
              <a:t>, sed do eiusmod tempor incididunt ut labore et dolore magna aliqua. Ut enim ad minim veniam, quis nostrud exercitation ullamco laboris nisi ut aliquip ex ea commodo consequat. </a:t>
            </a:r>
            <a:br>
              <a:rPr lang="en-GB" noProof="1"/>
            </a:br>
            <a:endParaRPr lang="en-GB" noProof="1"/>
          </a:p>
          <a:p>
            <a:r>
              <a:rPr lang="en-GB" noProof="1"/>
              <a:t>Duis aute </a:t>
            </a:r>
            <a:r>
              <a:rPr lang="en-GB" b="1" noProof="1"/>
              <a:t>irure dolor in reprehenderit </a:t>
            </a:r>
            <a:r>
              <a:rPr lang="en-GB" noProof="1"/>
              <a:t>in voluptate velit esse cillum dolore eu fugiat.</a:t>
            </a:r>
            <a:br>
              <a:rPr lang="en-GB" noProof="1"/>
            </a:br>
            <a:endParaRPr lang="en-GB" noProof="1"/>
          </a:p>
          <a:p>
            <a:r>
              <a:rPr lang="en-GB" noProof="1"/>
              <a:t>Excepteur </a:t>
            </a:r>
            <a:r>
              <a:rPr lang="en-GB" b="1" noProof="1"/>
              <a:t>sint occaecat </a:t>
            </a:r>
            <a:r>
              <a:rPr lang="en-GB" noProof="1"/>
              <a:t>cupidatat non proident, sunt in culpa qui officia deserunt mollit anim.</a:t>
            </a:r>
          </a:p>
          <a:p>
            <a:endParaRPr lang="es-ES" dirty="0"/>
          </a:p>
        </p:txBody>
      </p:sp>
    </p:spTree>
    <p:extLst>
      <p:ext uri="{BB962C8B-B14F-4D97-AF65-F5344CB8AC3E}">
        <p14:creationId xmlns:p14="http://schemas.microsoft.com/office/powerpoint/2010/main" val="223334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E946035-8B1D-8E4E-BD9B-69754F30317E}"/>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339B10C6-99D0-B749-ADA5-3A48C6EF82FC}"/>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4AF6A7DE-0088-E04E-820A-D1115A456C95}"/>
              </a:ext>
            </a:extLst>
          </p:cNvPr>
          <p:cNvSpPr>
            <a:spLocks noGrp="1"/>
          </p:cNvSpPr>
          <p:nvPr>
            <p:ph type="body" sz="quarter" idx="17"/>
          </p:nvPr>
        </p:nvSpPr>
        <p:spPr/>
        <p:txBody>
          <a:bodyPr/>
          <a:lstStyle/>
          <a:p>
            <a:r>
              <a:rPr lang="es-ES" dirty="0"/>
              <a:t>Títol del paràgraf</a:t>
            </a:r>
          </a:p>
        </p:txBody>
      </p:sp>
      <p:sp>
        <p:nvSpPr>
          <p:cNvPr id="5" name="Marcador de texto 4">
            <a:extLst>
              <a:ext uri="{FF2B5EF4-FFF2-40B4-BE49-F238E27FC236}">
                <a16:creationId xmlns:a16="http://schemas.microsoft.com/office/drawing/2014/main" id="{C687564B-269E-BB4A-9F87-D937D6E3729B}"/>
              </a:ext>
            </a:extLst>
          </p:cNvPr>
          <p:cNvSpPr>
            <a:spLocks noGrp="1"/>
          </p:cNvSpPr>
          <p:nvPr>
            <p:ph type="body" sz="quarter" idx="16"/>
          </p:nvPr>
        </p:nvSpPr>
        <p:spPr/>
        <p:txBody>
          <a:bodyPr/>
          <a:lstStyle/>
          <a:p>
            <a:r>
              <a:rPr lang="es-ES" dirty="0"/>
              <a:t>Lorem ipsum dolor sit amet, consectetur adipiscing elit, sed do eiusmod tempor incididunt ut labore et dolore magna aliqua. Ut enim ad minim veniam, quis nostrud exercitation ullamco laboris nisi ut aliquip ex ea commodo consequat. </a:t>
            </a:r>
          </a:p>
          <a:p>
            <a:endParaRPr lang="es-ES" dirty="0"/>
          </a:p>
          <a:p>
            <a:r>
              <a:rPr lang="es-ES" b="1" dirty="0"/>
              <a:t>Duis aute irure dolor in reprehenderit in voluptate velit esse </a:t>
            </a:r>
            <a:r>
              <a:rPr lang="es-ES" dirty="0"/>
              <a:t>cillum dolore eu fugiat.</a:t>
            </a:r>
          </a:p>
          <a:p>
            <a:endParaRPr lang="es-ES" dirty="0"/>
          </a:p>
          <a:p>
            <a:r>
              <a:rPr lang="es-ES" dirty="0"/>
              <a:t>Excepteur sint occaecat cupidatat non proident, </a:t>
            </a:r>
            <a:r>
              <a:rPr lang="es-ES" b="1" dirty="0"/>
              <a:t>sunt in culpa qui officia deserunt mollit anim. Lorem ipsum dolor sit amet, consectetur adipiscing eli</a:t>
            </a:r>
            <a:r>
              <a:rPr lang="es-ES" dirty="0"/>
              <a:t>t, sed do eiusmod tempor incididunt ut labore et dolore magna aliqua. Ut enim ad minim veniam, quis nostrud exercitation ullamco laboris nisi ut aliquip ex ea commodo consequat.</a:t>
            </a:r>
          </a:p>
          <a:p>
            <a:endParaRPr lang="es-ES" dirty="0"/>
          </a:p>
          <a:p>
            <a:r>
              <a:rPr lang="es-ES" dirty="0"/>
              <a:t>Lorem ipsum dolor sit amet, consectetur adipiscing elit, sed do </a:t>
            </a:r>
            <a:r>
              <a:rPr lang="es-ES" b="1" dirty="0"/>
              <a:t>eiusmod tempor incididunt </a:t>
            </a:r>
            <a:r>
              <a:rPr lang="es-ES" dirty="0"/>
              <a:t>ut labore et dolore magna aliqua.</a:t>
            </a:r>
          </a:p>
          <a:p>
            <a:endParaRPr lang="es-ES" dirty="0"/>
          </a:p>
          <a:p>
            <a:endParaRPr lang="es-ES" dirty="0"/>
          </a:p>
        </p:txBody>
      </p:sp>
    </p:spTree>
    <p:extLst>
      <p:ext uri="{BB962C8B-B14F-4D97-AF65-F5344CB8AC3E}">
        <p14:creationId xmlns:p14="http://schemas.microsoft.com/office/powerpoint/2010/main" val="204812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62DF556-F4B5-834F-AEF7-BDC73D3A43D1}"/>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E143A73B-F20C-0848-9BFB-F69506B3F069}"/>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B6CA15DA-CD05-4841-AD45-10EB607C6675}"/>
              </a:ext>
            </a:extLst>
          </p:cNvPr>
          <p:cNvSpPr>
            <a:spLocks noGrp="1"/>
          </p:cNvSpPr>
          <p:nvPr>
            <p:ph type="body" sz="quarter" idx="17"/>
          </p:nvPr>
        </p:nvSpPr>
        <p:spPr/>
        <p:txBody>
          <a:bodyPr/>
          <a:lstStyle/>
          <a:p>
            <a:r>
              <a:rPr lang="es-ES" dirty="0"/>
              <a:t>Text destacat lorem ipsum dolor sit amet, </a:t>
            </a:r>
            <a:r>
              <a:rPr lang="es-ES" b="1" dirty="0"/>
              <a:t>consectetur adipiscing elit</a:t>
            </a:r>
            <a:r>
              <a:rPr lang="es-ES" dirty="0"/>
              <a:t>, sed do eiusmod tempor incididunt ut labore et dolore magna aliqua. </a:t>
            </a:r>
            <a:r>
              <a:rPr lang="es-ES" b="1" dirty="0"/>
              <a:t>Ut enim ad minim veniam</a:t>
            </a:r>
            <a:r>
              <a:rPr lang="es-ES" dirty="0"/>
              <a:t>, quis nostrud exercitation ullamco laboris nisi ut aliquip ex ea commodo consequat.</a:t>
            </a:r>
          </a:p>
        </p:txBody>
      </p:sp>
      <p:sp>
        <p:nvSpPr>
          <p:cNvPr id="5" name="Marcador de texto 4">
            <a:extLst>
              <a:ext uri="{FF2B5EF4-FFF2-40B4-BE49-F238E27FC236}">
                <a16:creationId xmlns:a16="http://schemas.microsoft.com/office/drawing/2014/main" id="{038582FB-F5B3-E54B-B2A8-5D1AED8488D6}"/>
              </a:ext>
            </a:extLst>
          </p:cNvPr>
          <p:cNvSpPr>
            <a:spLocks noGrp="1"/>
          </p:cNvSpPr>
          <p:nvPr>
            <p:ph type="body" sz="quarter" idx="20"/>
          </p:nvPr>
        </p:nvSpPr>
        <p:spPr/>
        <p:txBody>
          <a:bodyPr/>
          <a:lstStyle/>
          <a:p>
            <a:r>
              <a:rPr lang="es-ES" dirty="0"/>
              <a:t>Lorem ipsum dolor sit ante, </a:t>
            </a:r>
            <a:r>
              <a:rPr lang="es-ES" b="1" dirty="0"/>
              <a:t>consectetur</a:t>
            </a:r>
            <a:r>
              <a:rPr lang="es-ES" dirty="0"/>
              <a:t> adipiscing elit.</a:t>
            </a:r>
          </a:p>
        </p:txBody>
      </p:sp>
      <p:sp>
        <p:nvSpPr>
          <p:cNvPr id="6" name="Marcador de texto 5">
            <a:extLst>
              <a:ext uri="{FF2B5EF4-FFF2-40B4-BE49-F238E27FC236}">
                <a16:creationId xmlns:a16="http://schemas.microsoft.com/office/drawing/2014/main" id="{9E8A5D80-3EAE-5042-8D8C-D8172365EF93}"/>
              </a:ext>
            </a:extLst>
          </p:cNvPr>
          <p:cNvSpPr>
            <a:spLocks noGrp="1"/>
          </p:cNvSpPr>
          <p:nvPr>
            <p:ph type="body" sz="quarter" idx="21"/>
          </p:nvPr>
        </p:nvSpPr>
        <p:spPr/>
        <p:txBody>
          <a:bodyPr/>
          <a:lstStyle/>
          <a:p>
            <a:r>
              <a:rPr lang="es-ES" b="1" dirty="0"/>
              <a:t>Lorem ipsum dolor </a:t>
            </a:r>
            <a:r>
              <a:rPr lang="es-ES" dirty="0"/>
              <a:t>sit ante, consectetur adipiscing elit.</a:t>
            </a:r>
          </a:p>
        </p:txBody>
      </p:sp>
      <p:sp>
        <p:nvSpPr>
          <p:cNvPr id="7" name="Marcador de texto 6">
            <a:extLst>
              <a:ext uri="{FF2B5EF4-FFF2-40B4-BE49-F238E27FC236}">
                <a16:creationId xmlns:a16="http://schemas.microsoft.com/office/drawing/2014/main" id="{C62EF057-9014-C349-92BD-B242AA201059}"/>
              </a:ext>
            </a:extLst>
          </p:cNvPr>
          <p:cNvSpPr>
            <a:spLocks noGrp="1"/>
          </p:cNvSpPr>
          <p:nvPr>
            <p:ph type="body" sz="quarter" idx="22"/>
          </p:nvPr>
        </p:nvSpPr>
        <p:spPr/>
        <p:txBody>
          <a:bodyPr/>
          <a:lstStyle/>
          <a:p>
            <a:r>
              <a:rPr lang="es-ES" dirty="0"/>
              <a:t>Lorem ipsum dolor sit ante, </a:t>
            </a:r>
            <a:r>
              <a:rPr lang="es-ES" b="1" dirty="0"/>
              <a:t>consectetur adipiscing elit</a:t>
            </a:r>
            <a:r>
              <a:rPr lang="es-ES" dirty="0"/>
              <a:t>.</a:t>
            </a:r>
          </a:p>
        </p:txBody>
      </p:sp>
      <p:sp>
        <p:nvSpPr>
          <p:cNvPr id="8" name="Marcador de texto 7">
            <a:extLst>
              <a:ext uri="{FF2B5EF4-FFF2-40B4-BE49-F238E27FC236}">
                <a16:creationId xmlns:a16="http://schemas.microsoft.com/office/drawing/2014/main" id="{E0FEAADB-67BF-1943-BBF8-2FDD7562A59A}"/>
              </a:ext>
            </a:extLst>
          </p:cNvPr>
          <p:cNvSpPr>
            <a:spLocks noGrp="1"/>
          </p:cNvSpPr>
          <p:nvPr>
            <p:ph type="body" sz="quarter" idx="23"/>
          </p:nvPr>
        </p:nvSpPr>
        <p:spPr/>
        <p:txBody>
          <a:bodyPr/>
          <a:lstStyle/>
          <a:p>
            <a:r>
              <a:rPr lang="es-ES" dirty="0"/>
              <a:t>Lorem ipsum dolor </a:t>
            </a:r>
            <a:r>
              <a:rPr lang="es-ES" b="1" dirty="0"/>
              <a:t>sit ante</a:t>
            </a:r>
            <a:r>
              <a:rPr lang="es-ES" dirty="0"/>
              <a:t>, consectetur adipiscing elit.</a:t>
            </a:r>
          </a:p>
        </p:txBody>
      </p:sp>
      <p:pic>
        <p:nvPicPr>
          <p:cNvPr id="14" name="Imagen 13">
            <a:extLst>
              <a:ext uri="{FF2B5EF4-FFF2-40B4-BE49-F238E27FC236}">
                <a16:creationId xmlns:a16="http://schemas.microsoft.com/office/drawing/2014/main" id="{B6F91191-1372-814D-904E-D6EBDEC08CF5}"/>
              </a:ext>
            </a:extLst>
          </p:cNvPr>
          <p:cNvPicPr>
            <a:picLocks noChangeAspect="1"/>
          </p:cNvPicPr>
          <p:nvPr/>
        </p:nvPicPr>
        <p:blipFill>
          <a:blip r:embed="rId3"/>
          <a:srcRect/>
          <a:stretch/>
        </p:blipFill>
        <p:spPr>
          <a:xfrm>
            <a:off x="1701209" y="2948069"/>
            <a:ext cx="819740" cy="819740"/>
          </a:xfrm>
          <a:prstGeom prst="rect">
            <a:avLst/>
          </a:prstGeom>
        </p:spPr>
      </p:pic>
      <p:pic>
        <p:nvPicPr>
          <p:cNvPr id="15" name="Imagen 14">
            <a:extLst>
              <a:ext uri="{FF2B5EF4-FFF2-40B4-BE49-F238E27FC236}">
                <a16:creationId xmlns:a16="http://schemas.microsoft.com/office/drawing/2014/main" id="{EE82EC64-60E2-494D-9CBC-E057A5D3C142}"/>
              </a:ext>
            </a:extLst>
          </p:cNvPr>
          <p:cNvPicPr>
            <a:picLocks noChangeAspect="1"/>
          </p:cNvPicPr>
          <p:nvPr/>
        </p:nvPicPr>
        <p:blipFill>
          <a:blip r:embed="rId4"/>
          <a:srcRect/>
          <a:stretch/>
        </p:blipFill>
        <p:spPr>
          <a:xfrm>
            <a:off x="6682154" y="2948069"/>
            <a:ext cx="819740" cy="819740"/>
          </a:xfrm>
          <a:prstGeom prst="rect">
            <a:avLst/>
          </a:prstGeom>
        </p:spPr>
      </p:pic>
      <p:pic>
        <p:nvPicPr>
          <p:cNvPr id="16" name="Imagen 15">
            <a:extLst>
              <a:ext uri="{FF2B5EF4-FFF2-40B4-BE49-F238E27FC236}">
                <a16:creationId xmlns:a16="http://schemas.microsoft.com/office/drawing/2014/main" id="{992EDD1C-4675-B24E-A43E-F402033FD014}"/>
              </a:ext>
            </a:extLst>
          </p:cNvPr>
          <p:cNvPicPr>
            <a:picLocks noChangeAspect="1"/>
          </p:cNvPicPr>
          <p:nvPr/>
        </p:nvPicPr>
        <p:blipFill>
          <a:blip r:embed="rId5"/>
          <a:srcRect/>
          <a:stretch/>
        </p:blipFill>
        <p:spPr>
          <a:xfrm>
            <a:off x="3347349" y="2948069"/>
            <a:ext cx="819740" cy="819740"/>
          </a:xfrm>
          <a:prstGeom prst="rect">
            <a:avLst/>
          </a:prstGeom>
        </p:spPr>
      </p:pic>
      <p:pic>
        <p:nvPicPr>
          <p:cNvPr id="17" name="Imagen 16">
            <a:extLst>
              <a:ext uri="{FF2B5EF4-FFF2-40B4-BE49-F238E27FC236}">
                <a16:creationId xmlns:a16="http://schemas.microsoft.com/office/drawing/2014/main" id="{934FA964-0200-8344-BF1D-0C67039AFC16}"/>
              </a:ext>
            </a:extLst>
          </p:cNvPr>
          <p:cNvPicPr>
            <a:picLocks noChangeAspect="1"/>
          </p:cNvPicPr>
          <p:nvPr/>
        </p:nvPicPr>
        <p:blipFill>
          <a:blip r:embed="rId6"/>
          <a:srcRect/>
          <a:stretch/>
        </p:blipFill>
        <p:spPr>
          <a:xfrm>
            <a:off x="5105129" y="2948069"/>
            <a:ext cx="819740" cy="819740"/>
          </a:xfrm>
          <a:prstGeom prst="rect">
            <a:avLst/>
          </a:prstGeom>
        </p:spPr>
      </p:pic>
    </p:spTree>
    <p:extLst>
      <p:ext uri="{BB962C8B-B14F-4D97-AF65-F5344CB8AC3E}">
        <p14:creationId xmlns:p14="http://schemas.microsoft.com/office/powerpoint/2010/main" val="363180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texto 68">
            <a:extLst>
              <a:ext uri="{FF2B5EF4-FFF2-40B4-BE49-F238E27FC236}">
                <a16:creationId xmlns:a16="http://schemas.microsoft.com/office/drawing/2014/main" id="{D1FF5406-5628-1A4B-B43B-9572C8A78B0A}"/>
              </a:ext>
            </a:extLst>
          </p:cNvPr>
          <p:cNvSpPr>
            <a:spLocks noGrp="1"/>
          </p:cNvSpPr>
          <p:nvPr>
            <p:ph type="body" sz="quarter" idx="17"/>
          </p:nvPr>
        </p:nvSpPr>
        <p:spPr/>
        <p:txBody>
          <a:bodyPr/>
          <a:lstStyle/>
          <a:p>
            <a:r>
              <a:rPr lang="es-ES" dirty="0"/>
              <a:t>Títol de la presentació</a:t>
            </a:r>
          </a:p>
        </p:txBody>
      </p:sp>
      <p:sp>
        <p:nvSpPr>
          <p:cNvPr id="70" name="Marcador de texto 69">
            <a:extLst>
              <a:ext uri="{FF2B5EF4-FFF2-40B4-BE49-F238E27FC236}">
                <a16:creationId xmlns:a16="http://schemas.microsoft.com/office/drawing/2014/main" id="{D2A0C9CD-CBD5-0049-A467-D4449AC03D27}"/>
              </a:ext>
            </a:extLst>
          </p:cNvPr>
          <p:cNvSpPr>
            <a:spLocks noGrp="1"/>
          </p:cNvSpPr>
          <p:nvPr>
            <p:ph type="body" sz="quarter" idx="18"/>
          </p:nvPr>
        </p:nvSpPr>
        <p:spPr/>
        <p:txBody>
          <a:bodyPr/>
          <a:lstStyle/>
          <a:p>
            <a:r>
              <a:rPr lang="es-ES" dirty="0"/>
              <a:t>Subtítol de la presentació</a:t>
            </a:r>
            <a:br>
              <a:rPr lang="es-ES" dirty="0"/>
            </a:br>
            <a:r>
              <a:rPr lang="es-ES" dirty="0"/>
              <a:t>fins a dues línies de text</a:t>
            </a:r>
          </a:p>
        </p:txBody>
      </p:sp>
      <p:sp>
        <p:nvSpPr>
          <p:cNvPr id="71" name="Marcador de texto 70">
            <a:extLst>
              <a:ext uri="{FF2B5EF4-FFF2-40B4-BE49-F238E27FC236}">
                <a16:creationId xmlns:a16="http://schemas.microsoft.com/office/drawing/2014/main" id="{4940969F-A20C-D243-B43A-CFAFADA528BF}"/>
              </a:ext>
            </a:extLst>
          </p:cNvPr>
          <p:cNvSpPr>
            <a:spLocks noGrp="1"/>
          </p:cNvSpPr>
          <p:nvPr>
            <p:ph type="body" sz="quarter" idx="19"/>
          </p:nvPr>
        </p:nvSpPr>
        <p:spPr/>
        <p:txBody>
          <a:bodyPr>
            <a:normAutofit lnSpcReduction="10000"/>
          </a:bodyPr>
          <a:lstStyle/>
          <a:p>
            <a:r>
              <a:rPr lang="es-ES" dirty="0"/>
              <a:t>Nom i cognoms</a:t>
            </a:r>
          </a:p>
        </p:txBody>
      </p:sp>
      <p:sp>
        <p:nvSpPr>
          <p:cNvPr id="72" name="Marcador de texto 71">
            <a:extLst>
              <a:ext uri="{FF2B5EF4-FFF2-40B4-BE49-F238E27FC236}">
                <a16:creationId xmlns:a16="http://schemas.microsoft.com/office/drawing/2014/main" id="{1DF76E9F-1C59-DC41-A5BC-65C7D37B50E4}"/>
              </a:ext>
            </a:extLst>
          </p:cNvPr>
          <p:cNvSpPr>
            <a:spLocks noGrp="1"/>
          </p:cNvSpPr>
          <p:nvPr>
            <p:ph type="body" sz="quarter" idx="20"/>
          </p:nvPr>
        </p:nvSpPr>
        <p:spPr/>
        <p:txBody>
          <a:bodyPr/>
          <a:lstStyle/>
          <a:p>
            <a:r>
              <a:rPr lang="es-ES" dirty="0"/>
              <a:t>Lloc, data [dd de mm de aa] </a:t>
            </a:r>
          </a:p>
          <a:p>
            <a:endParaRPr lang="es-ES" dirty="0"/>
          </a:p>
        </p:txBody>
      </p:sp>
      <p:sp>
        <p:nvSpPr>
          <p:cNvPr id="73" name="Marcador de texto 72">
            <a:extLst>
              <a:ext uri="{FF2B5EF4-FFF2-40B4-BE49-F238E27FC236}">
                <a16:creationId xmlns:a16="http://schemas.microsoft.com/office/drawing/2014/main" id="{C8AA993B-A011-D64F-8FD5-E96F91D5D348}"/>
              </a:ext>
            </a:extLst>
          </p:cNvPr>
          <p:cNvSpPr>
            <a:spLocks noGrp="1"/>
          </p:cNvSpPr>
          <p:nvPr>
            <p:ph type="body" sz="quarter" idx="21"/>
          </p:nvPr>
        </p:nvSpPr>
        <p:spPr/>
        <p:txBody>
          <a:bodyPr/>
          <a:lstStyle/>
          <a:p>
            <a:r>
              <a:rPr lang="es-ES" dirty="0"/>
              <a:t>Facultat,</a:t>
            </a:r>
            <a:br>
              <a:rPr lang="es-ES" dirty="0"/>
            </a:br>
            <a:r>
              <a:rPr lang="es-ES" dirty="0"/>
              <a:t>Direcció,</a:t>
            </a:r>
          </a:p>
          <a:p>
            <a:r>
              <a:rPr lang="es-ES" dirty="0"/>
              <a:t>Servei</a:t>
            </a:r>
          </a:p>
          <a:p>
            <a:endParaRPr lang="es-ES" dirty="0"/>
          </a:p>
        </p:txBody>
      </p:sp>
    </p:spTree>
    <p:extLst>
      <p:ext uri="{BB962C8B-B14F-4D97-AF65-F5344CB8AC3E}">
        <p14:creationId xmlns:p14="http://schemas.microsoft.com/office/powerpoint/2010/main" val="399194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0B4E82D-6FAE-3249-94FB-D3CB2670427E}"/>
              </a:ext>
            </a:extLst>
          </p:cNvPr>
          <p:cNvSpPr>
            <a:spLocks noGrp="1"/>
          </p:cNvSpPr>
          <p:nvPr>
            <p:ph type="body" sz="quarter" idx="18"/>
          </p:nvPr>
        </p:nvSpPr>
        <p:spPr/>
        <p:txBody>
          <a:bodyPr/>
          <a:lstStyle/>
          <a:p>
            <a:r>
              <a:rPr lang="es-ES" dirty="0"/>
              <a:t>Títol vídeo</a:t>
            </a:r>
          </a:p>
        </p:txBody>
      </p:sp>
      <p:sp>
        <p:nvSpPr>
          <p:cNvPr id="3" name="Marcador de medios 2">
            <a:extLst>
              <a:ext uri="{FF2B5EF4-FFF2-40B4-BE49-F238E27FC236}">
                <a16:creationId xmlns:a16="http://schemas.microsoft.com/office/drawing/2014/main" id="{EB316288-8F94-0A42-9F38-6E9913E7BF65}"/>
              </a:ext>
            </a:extLst>
          </p:cNvPr>
          <p:cNvSpPr>
            <a:spLocks noGrp="1"/>
          </p:cNvSpPr>
          <p:nvPr>
            <p:ph type="media" sz="quarter" idx="19"/>
          </p:nvPr>
        </p:nvSpPr>
        <p:spPr>
          <a:xfrm>
            <a:off x="2447925" y="1580070"/>
            <a:ext cx="4248150" cy="2908300"/>
          </a:xfrm>
        </p:spPr>
        <p:txBody>
          <a:bodyPr/>
          <a:lstStyle/>
          <a:p>
            <a:endParaRPr lang="es-ES"/>
          </a:p>
        </p:txBody>
      </p:sp>
    </p:spTree>
    <p:extLst>
      <p:ext uri="{BB962C8B-B14F-4D97-AF65-F5344CB8AC3E}">
        <p14:creationId xmlns:p14="http://schemas.microsoft.com/office/powerpoint/2010/main" val="367616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F8CB1CA-92FE-BB42-8A85-CACEC09EDFA7}"/>
              </a:ext>
            </a:extLst>
          </p:cNvPr>
          <p:cNvSpPr>
            <a:spLocks noGrp="1"/>
          </p:cNvSpPr>
          <p:nvPr>
            <p:ph type="body" sz="quarter" idx="18"/>
          </p:nvPr>
        </p:nvSpPr>
        <p:spPr/>
        <p:txBody>
          <a:bodyPr/>
          <a:lstStyle/>
          <a:p>
            <a:r>
              <a:rPr lang="es-ES" dirty="0"/>
              <a:t>Títol vídeo</a:t>
            </a:r>
          </a:p>
        </p:txBody>
      </p:sp>
      <p:sp>
        <p:nvSpPr>
          <p:cNvPr id="5" name="Marcador de texto 4">
            <a:extLst>
              <a:ext uri="{FF2B5EF4-FFF2-40B4-BE49-F238E27FC236}">
                <a16:creationId xmlns:a16="http://schemas.microsoft.com/office/drawing/2014/main" id="{6C7BC53D-8517-5741-BC95-58DA134F1D4E}"/>
              </a:ext>
            </a:extLst>
          </p:cNvPr>
          <p:cNvSpPr>
            <a:spLocks noGrp="1"/>
          </p:cNvSpPr>
          <p:nvPr>
            <p:ph type="body" sz="quarter" idx="17"/>
          </p:nvPr>
        </p:nvSpPr>
        <p:spPr/>
        <p:txBody>
          <a:bodyPr/>
          <a:lstStyle/>
          <a:p>
            <a:r>
              <a:rPr lang="es-ES" dirty="0"/>
              <a:t>Text destacat </a:t>
            </a:r>
            <a:r>
              <a:rPr lang="es-ES" b="1" dirty="0"/>
              <a:t>lorem ipsum dolor sit amet, consectetur adipiscing elit</a:t>
            </a:r>
            <a:r>
              <a:rPr lang="es-ES" dirty="0"/>
              <a:t>, sed do eiusmod tempor incididunt ut labore et dolore magna aliqua. Ut enim ad minim veniam, quis nostrud exercitation ullamco laboris nisi ut aliquip ex ea commodo consequat. </a:t>
            </a:r>
          </a:p>
          <a:p>
            <a:br>
              <a:rPr lang="es-ES" dirty="0"/>
            </a:br>
            <a:r>
              <a:rPr lang="es-ES" dirty="0"/>
              <a:t>Duis aute irure </a:t>
            </a:r>
            <a:r>
              <a:rPr lang="es-ES" b="1" dirty="0"/>
              <a:t>dolor in reprehenderit in voluptate velit esse </a:t>
            </a:r>
            <a:r>
              <a:rPr lang="es-ES" dirty="0"/>
              <a:t>cillum dolore eu fugiat.</a:t>
            </a:r>
          </a:p>
        </p:txBody>
      </p:sp>
      <p:sp>
        <p:nvSpPr>
          <p:cNvPr id="3" name="Marcador de texto 2">
            <a:extLst>
              <a:ext uri="{FF2B5EF4-FFF2-40B4-BE49-F238E27FC236}">
                <a16:creationId xmlns:a16="http://schemas.microsoft.com/office/drawing/2014/main" id="{F514BB8B-AD2E-F14E-8433-5EF21C118216}"/>
              </a:ext>
            </a:extLst>
          </p:cNvPr>
          <p:cNvSpPr>
            <a:spLocks noGrp="1"/>
          </p:cNvSpPr>
          <p:nvPr>
            <p:ph type="body" sz="quarter" idx="20"/>
          </p:nvPr>
        </p:nvSpPr>
        <p:spPr>
          <a:prstGeom prst="rect">
            <a:avLst/>
          </a:prstGeom>
        </p:spPr>
        <p:txBody>
          <a:bodyPr/>
          <a:lstStyle/>
          <a:p>
            <a:r>
              <a:rPr lang="es-ES" dirty="0"/>
              <a:t>Subtítol</a:t>
            </a:r>
          </a:p>
        </p:txBody>
      </p:sp>
      <p:sp>
        <p:nvSpPr>
          <p:cNvPr id="4" name="Marcador de medios 3">
            <a:extLst>
              <a:ext uri="{FF2B5EF4-FFF2-40B4-BE49-F238E27FC236}">
                <a16:creationId xmlns:a16="http://schemas.microsoft.com/office/drawing/2014/main" id="{73B22FBD-8CFC-3B43-B667-C1118B2AC0C9}"/>
              </a:ext>
            </a:extLst>
          </p:cNvPr>
          <p:cNvSpPr>
            <a:spLocks noGrp="1"/>
          </p:cNvSpPr>
          <p:nvPr>
            <p:ph type="media" sz="quarter" idx="19"/>
          </p:nvPr>
        </p:nvSpPr>
        <p:spPr/>
        <p:txBody>
          <a:bodyPr/>
          <a:lstStyle/>
          <a:p>
            <a:endParaRPr lang="es-ES"/>
          </a:p>
        </p:txBody>
      </p:sp>
    </p:spTree>
    <p:extLst>
      <p:ext uri="{BB962C8B-B14F-4D97-AF65-F5344CB8AC3E}">
        <p14:creationId xmlns:p14="http://schemas.microsoft.com/office/powerpoint/2010/main" val="168163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Imagen que contiene pasto, exterior, hombre, edificio&#10;&#10;Descripción generada automáticamente">
            <a:extLst>
              <a:ext uri="{FF2B5EF4-FFF2-40B4-BE49-F238E27FC236}">
                <a16:creationId xmlns:a16="http://schemas.microsoft.com/office/drawing/2014/main" id="{8C9760CB-0E2D-D540-B044-6451DB3B4F60}"/>
              </a:ext>
            </a:extLst>
          </p:cNvPr>
          <p:cNvPicPr>
            <a:picLocks noGrp="1" noChangeAspect="1"/>
          </p:cNvPicPr>
          <p:nvPr>
            <p:ph type="pic" sz="quarter" idx="10"/>
          </p:nvPr>
        </p:nvPicPr>
        <p:blipFill rotWithShape="1">
          <a:blip r:embed="rId3"/>
          <a:srcRect t="26866" b="7525"/>
          <a:stretch/>
        </p:blipFill>
        <p:spPr>
          <a:xfrm>
            <a:off x="1014433" y="1346400"/>
            <a:ext cx="7842230" cy="3419474"/>
          </a:xfrm>
        </p:spPr>
      </p:pic>
      <p:sp>
        <p:nvSpPr>
          <p:cNvPr id="3" name="Marcador de texto 2">
            <a:extLst>
              <a:ext uri="{FF2B5EF4-FFF2-40B4-BE49-F238E27FC236}">
                <a16:creationId xmlns:a16="http://schemas.microsoft.com/office/drawing/2014/main" id="{D1263499-8AB4-E147-8D39-FC0C01A5CD26}"/>
              </a:ext>
            </a:extLst>
          </p:cNvPr>
          <p:cNvSpPr>
            <a:spLocks noGrp="1"/>
          </p:cNvSpPr>
          <p:nvPr>
            <p:ph type="body" sz="quarter" idx="18"/>
          </p:nvPr>
        </p:nvSpPr>
        <p:spPr/>
        <p:txBody>
          <a:bodyPr/>
          <a:lstStyle/>
          <a:p>
            <a:r>
              <a:rPr lang="es-ES" dirty="0"/>
              <a:t>Títol</a:t>
            </a:r>
          </a:p>
        </p:txBody>
      </p:sp>
      <p:sp>
        <p:nvSpPr>
          <p:cNvPr id="4" name="Marcador de texto 3">
            <a:extLst>
              <a:ext uri="{FF2B5EF4-FFF2-40B4-BE49-F238E27FC236}">
                <a16:creationId xmlns:a16="http://schemas.microsoft.com/office/drawing/2014/main" id="{7AF7E4DB-5D63-CB46-9731-5CC5BB4C5203}"/>
              </a:ext>
            </a:extLst>
          </p:cNvPr>
          <p:cNvSpPr>
            <a:spLocks noGrp="1"/>
          </p:cNvSpPr>
          <p:nvPr>
            <p:ph type="body" sz="quarter" idx="20"/>
          </p:nvPr>
        </p:nvSpPr>
        <p:spPr/>
        <p:txBody>
          <a:bodyPr/>
          <a:lstStyle/>
          <a:p>
            <a:r>
              <a:rPr lang="es-ES" dirty="0"/>
              <a:t>Subtítol</a:t>
            </a:r>
          </a:p>
        </p:txBody>
      </p:sp>
    </p:spTree>
    <p:extLst>
      <p:ext uri="{BB962C8B-B14F-4D97-AF65-F5344CB8AC3E}">
        <p14:creationId xmlns:p14="http://schemas.microsoft.com/office/powerpoint/2010/main" val="296382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Imagen que contiene interior, naranja, tabla, biblioteca&#10;&#10;Descripción generada automáticamente">
            <a:extLst>
              <a:ext uri="{FF2B5EF4-FFF2-40B4-BE49-F238E27FC236}">
                <a16:creationId xmlns:a16="http://schemas.microsoft.com/office/drawing/2014/main" id="{F5F03F82-BC44-E243-9915-05C90BDEA5B9}"/>
              </a:ext>
            </a:extLst>
          </p:cNvPr>
          <p:cNvPicPr>
            <a:picLocks noGrp="1" noChangeAspect="1"/>
          </p:cNvPicPr>
          <p:nvPr>
            <p:ph type="pic" sz="quarter" idx="10"/>
          </p:nvPr>
        </p:nvPicPr>
        <p:blipFill rotWithShape="1">
          <a:blip r:embed="rId3"/>
          <a:srcRect t="32697" b="24388"/>
          <a:stretch/>
        </p:blipFill>
        <p:spPr>
          <a:xfrm>
            <a:off x="0" y="2540159"/>
            <a:ext cx="9144000" cy="2603341"/>
          </a:xfrm>
        </p:spPr>
      </p:pic>
      <p:sp>
        <p:nvSpPr>
          <p:cNvPr id="3" name="Marcador de texto 2">
            <a:extLst>
              <a:ext uri="{FF2B5EF4-FFF2-40B4-BE49-F238E27FC236}">
                <a16:creationId xmlns:a16="http://schemas.microsoft.com/office/drawing/2014/main" id="{E2B9ADB6-50DA-C944-8BD5-2C0B09C48486}"/>
              </a:ext>
            </a:extLst>
          </p:cNvPr>
          <p:cNvSpPr>
            <a:spLocks noGrp="1"/>
          </p:cNvSpPr>
          <p:nvPr>
            <p:ph type="body" sz="quarter" idx="18"/>
          </p:nvPr>
        </p:nvSpPr>
        <p:spPr/>
        <p:txBody>
          <a:bodyPr/>
          <a:lstStyle/>
          <a:p>
            <a:r>
              <a:rPr lang="es-ES" dirty="0"/>
              <a:t>Títol</a:t>
            </a:r>
          </a:p>
        </p:txBody>
      </p:sp>
      <p:sp>
        <p:nvSpPr>
          <p:cNvPr id="4" name="Marcador de texto 3">
            <a:extLst>
              <a:ext uri="{FF2B5EF4-FFF2-40B4-BE49-F238E27FC236}">
                <a16:creationId xmlns:a16="http://schemas.microsoft.com/office/drawing/2014/main" id="{5D61C9C6-C4A2-974D-888A-D650C98F4553}"/>
              </a:ext>
            </a:extLst>
          </p:cNvPr>
          <p:cNvSpPr>
            <a:spLocks noGrp="1"/>
          </p:cNvSpPr>
          <p:nvPr>
            <p:ph type="body" sz="quarter" idx="20"/>
          </p:nvPr>
        </p:nvSpPr>
        <p:spPr/>
        <p:txBody>
          <a:bodyPr/>
          <a:lstStyle/>
          <a:p>
            <a:r>
              <a:rPr lang="es-ES" dirty="0"/>
              <a:t>Subtítol</a:t>
            </a:r>
          </a:p>
        </p:txBody>
      </p:sp>
      <p:sp>
        <p:nvSpPr>
          <p:cNvPr id="5" name="Marcador de texto 4">
            <a:extLst>
              <a:ext uri="{FF2B5EF4-FFF2-40B4-BE49-F238E27FC236}">
                <a16:creationId xmlns:a16="http://schemas.microsoft.com/office/drawing/2014/main" id="{64218932-E96C-5247-8F3F-7773E0FA1F11}"/>
              </a:ext>
            </a:extLst>
          </p:cNvPr>
          <p:cNvSpPr>
            <a:spLocks noGrp="1"/>
          </p:cNvSpPr>
          <p:nvPr>
            <p:ph type="body" sz="quarter" idx="17"/>
          </p:nvPr>
        </p:nvSpPr>
        <p:spPr/>
        <p:txBody>
          <a:bodyPr/>
          <a:lstStyle/>
          <a:p>
            <a:r>
              <a:rPr lang="es-ES" dirty="0"/>
              <a:t>Text destacat lorem ipsum dolor sit amet, </a:t>
            </a:r>
            <a:r>
              <a:rPr lang="es-ES" b="1" dirty="0"/>
              <a:t>consectetur adipiscing elit</a:t>
            </a:r>
            <a:r>
              <a:rPr lang="es-ES" dirty="0"/>
              <a:t>, sed do eiusmod tempor incididunt ut labore et dolore magna aliqua. </a:t>
            </a:r>
            <a:r>
              <a:rPr lang="es-ES" b="1" dirty="0"/>
              <a:t>Ut enim ad minim veniam</a:t>
            </a:r>
            <a:r>
              <a:rPr lang="es-ES" dirty="0"/>
              <a:t>, quis nostrud exercitation ullamco laboris nisi ut aliquip ex ea commodo consequat.</a:t>
            </a:r>
          </a:p>
        </p:txBody>
      </p:sp>
      <p:pic>
        <p:nvPicPr>
          <p:cNvPr id="2" name="Imagen 1">
            <a:extLst>
              <a:ext uri="{FF2B5EF4-FFF2-40B4-BE49-F238E27FC236}">
                <a16:creationId xmlns:a16="http://schemas.microsoft.com/office/drawing/2014/main" id="{D9D00AFA-D2DC-AB4A-9F1A-DA7265039F68}"/>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918870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Un grupo de personas en un salón de clases&#10;&#10;Descripción generada automáticamente">
            <a:extLst>
              <a:ext uri="{FF2B5EF4-FFF2-40B4-BE49-F238E27FC236}">
                <a16:creationId xmlns:a16="http://schemas.microsoft.com/office/drawing/2014/main" id="{C8961F9C-5C31-BE45-9E6C-C34047FA64DF}"/>
              </a:ext>
            </a:extLst>
          </p:cNvPr>
          <p:cNvPicPr>
            <a:picLocks noGrp="1" noChangeAspect="1"/>
          </p:cNvPicPr>
          <p:nvPr>
            <p:ph type="pic" sz="quarter" idx="10"/>
          </p:nvPr>
        </p:nvPicPr>
        <p:blipFill>
          <a:blip r:embed="rId3"/>
          <a:srcRect t="31019" b="31019"/>
          <a:stretch>
            <a:fillRect/>
          </a:stretch>
        </p:blipFill>
        <p:spPr/>
      </p:pic>
      <p:sp>
        <p:nvSpPr>
          <p:cNvPr id="3" name="Marcador de texto 2">
            <a:extLst>
              <a:ext uri="{FF2B5EF4-FFF2-40B4-BE49-F238E27FC236}">
                <a16:creationId xmlns:a16="http://schemas.microsoft.com/office/drawing/2014/main" id="{4DFE0BB9-6A66-9A49-8C18-E02B14D47A35}"/>
              </a:ext>
            </a:extLst>
          </p:cNvPr>
          <p:cNvSpPr>
            <a:spLocks noGrp="1"/>
          </p:cNvSpPr>
          <p:nvPr>
            <p:ph type="body" sz="quarter" idx="17"/>
          </p:nvPr>
        </p:nvSpPr>
        <p:spPr/>
        <p:txBody>
          <a:bodyPr/>
          <a:lstStyle/>
          <a:p>
            <a:r>
              <a:rPr lang="es-ES" dirty="0"/>
              <a:t>Text destacat lorem ipsum dolor sit amet, consectetur adipiscing elit, sed do eiusmod tempor incididunt ut labore et dolore magna aliqua. Ut enim ad minim veniam, quis nostrud exercitation.</a:t>
            </a:r>
          </a:p>
        </p:txBody>
      </p:sp>
    </p:spTree>
    <p:extLst>
      <p:ext uri="{BB962C8B-B14F-4D97-AF65-F5344CB8AC3E}">
        <p14:creationId xmlns:p14="http://schemas.microsoft.com/office/powerpoint/2010/main" val="285411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44F2054-5284-604F-96B7-7CB95D6497A6}"/>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6058636D-59AB-8449-8E3A-4F228AAD2C79}"/>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D1DE2CAD-062A-A041-9840-7D439E14DB90}"/>
              </a:ext>
            </a:extLst>
          </p:cNvPr>
          <p:cNvSpPr>
            <a:spLocks noGrp="1"/>
          </p:cNvSpPr>
          <p:nvPr>
            <p:ph type="body" sz="quarter" idx="17"/>
          </p:nvPr>
        </p:nvSpPr>
        <p:spPr/>
        <p:txBody>
          <a:bodyPr/>
          <a:lstStyle/>
          <a:p>
            <a:r>
              <a:rPr lang="es-ES" dirty="0"/>
              <a:t>Títol del paràgraf 2 columnes</a:t>
            </a:r>
          </a:p>
        </p:txBody>
      </p:sp>
      <p:sp>
        <p:nvSpPr>
          <p:cNvPr id="5" name="Marcador de texto 4">
            <a:extLst>
              <a:ext uri="{FF2B5EF4-FFF2-40B4-BE49-F238E27FC236}">
                <a16:creationId xmlns:a16="http://schemas.microsoft.com/office/drawing/2014/main" id="{B21C9B0E-8372-0F40-9819-21165B7EBBE8}"/>
              </a:ext>
            </a:extLst>
          </p:cNvPr>
          <p:cNvSpPr>
            <a:spLocks noGrp="1"/>
          </p:cNvSpPr>
          <p:nvPr>
            <p:ph type="body" sz="quarter" idx="16"/>
          </p:nvPr>
        </p:nvSpPr>
        <p:spPr/>
        <p:txBody>
          <a:bodyPr>
            <a:normAutofit/>
          </a:bodyPr>
          <a:lstStyle/>
          <a:p>
            <a:r>
              <a:rPr lang="en-GB" noProof="1"/>
              <a:t>Lorem ipsum dolor sit amet, </a:t>
            </a:r>
            <a:r>
              <a:rPr lang="en-GB" b="1" noProof="1"/>
              <a:t>consectetur adipiscing elit</a:t>
            </a:r>
            <a:r>
              <a:rPr lang="en-GB" noProof="1"/>
              <a:t>, sed do eiusmod tempor incididunt ut labore et dolore magna aliqua. </a:t>
            </a:r>
            <a:r>
              <a:rPr lang="en-GB" b="1" noProof="1"/>
              <a:t>Ut enim ad minim veniam</a:t>
            </a:r>
            <a:r>
              <a:rPr lang="en-GB" noProof="1"/>
              <a:t>, quis nostrud exercitation ullamco laboris nisi ut aliquip ex ea commodo consequat. </a:t>
            </a:r>
          </a:p>
          <a:p>
            <a:endParaRPr lang="en-GB" noProof="1"/>
          </a:p>
          <a:p>
            <a:r>
              <a:rPr lang="en-GB" noProof="1"/>
              <a:t>Duis aute irure dolor </a:t>
            </a:r>
            <a:r>
              <a:rPr lang="en-GB" b="1" noProof="1"/>
              <a:t>in reprehenderit in voluptate velit </a:t>
            </a:r>
            <a:r>
              <a:rPr lang="en-GB" noProof="1"/>
              <a:t>esse cillum dolore eu fugiat.</a:t>
            </a:r>
          </a:p>
          <a:p>
            <a:endParaRPr lang="en-GB" noProof="1"/>
          </a:p>
          <a:p>
            <a:r>
              <a:rPr lang="en-GB" noProof="1"/>
              <a:t>Excepteur sint occaecat cupidatat non proident, sunt in culpa qui officia deserunt mollit anim. Lorem ipsum dolor sit amet, </a:t>
            </a:r>
            <a:r>
              <a:rPr lang="en-GB" b="1" noProof="1"/>
              <a:t>consectetur adipiscing elit</a:t>
            </a:r>
            <a:r>
              <a:rPr lang="en-GB" noProof="1"/>
              <a:t>, sed do eiusmod tempor incididunt ut labore et dolore magna aliqua. </a:t>
            </a:r>
            <a:r>
              <a:rPr lang="en-GB" b="1" noProof="1"/>
              <a:t>Ut enim ad minim veniam</a:t>
            </a:r>
            <a:r>
              <a:rPr lang="en-GB" noProof="1"/>
              <a:t>, quis nostrud exercitation ullamco laboris nisi ut aliquip ex ea commodo consequat.</a:t>
            </a:r>
          </a:p>
          <a:p>
            <a:endParaRPr lang="en-GB" noProof="1"/>
          </a:p>
          <a:p>
            <a:r>
              <a:rPr lang="en-GB" noProof="1"/>
              <a:t>Lorem ipsum dolor sit amet, </a:t>
            </a:r>
            <a:r>
              <a:rPr lang="en-GB" b="1" noProof="1"/>
              <a:t>consectetur adipiscing elit</a:t>
            </a:r>
            <a:r>
              <a:rPr lang="en-GB" noProof="1"/>
              <a:t>, sed do eiusmod tempor incididunt ut labore et dolore magna aliqua.</a:t>
            </a:r>
          </a:p>
        </p:txBody>
      </p:sp>
    </p:spTree>
    <p:extLst>
      <p:ext uri="{BB962C8B-B14F-4D97-AF65-F5344CB8AC3E}">
        <p14:creationId xmlns:p14="http://schemas.microsoft.com/office/powerpoint/2010/main" val="3154534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9CBD727-833F-0B42-8FDB-C846BE0E4EA7}"/>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520CEA45-F9C3-BA41-9884-D776C9F202BB}"/>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AA838D86-6B34-5942-9591-5D2910473E2E}"/>
              </a:ext>
            </a:extLst>
          </p:cNvPr>
          <p:cNvSpPr>
            <a:spLocks noGrp="1"/>
          </p:cNvSpPr>
          <p:nvPr>
            <p:ph type="body" sz="quarter" idx="17"/>
          </p:nvPr>
        </p:nvSpPr>
        <p:spPr/>
        <p:txBody>
          <a:bodyPr/>
          <a:lstStyle/>
          <a:p>
            <a:r>
              <a:rPr lang="es-ES" dirty="0"/>
              <a:t>Títol columna 1</a:t>
            </a:r>
          </a:p>
        </p:txBody>
      </p:sp>
      <p:sp>
        <p:nvSpPr>
          <p:cNvPr id="5" name="Marcador de texto 4">
            <a:extLst>
              <a:ext uri="{FF2B5EF4-FFF2-40B4-BE49-F238E27FC236}">
                <a16:creationId xmlns:a16="http://schemas.microsoft.com/office/drawing/2014/main" id="{B3FCD800-B20E-8243-86DC-C1D39575B5BE}"/>
              </a:ext>
            </a:extLst>
          </p:cNvPr>
          <p:cNvSpPr>
            <a:spLocks noGrp="1"/>
          </p:cNvSpPr>
          <p:nvPr>
            <p:ph type="body" sz="quarter" idx="16"/>
          </p:nvPr>
        </p:nvSpPr>
        <p:spPr/>
        <p:txBody>
          <a:bodyPr/>
          <a:lstStyle/>
          <a:p>
            <a:r>
              <a:rPr lang="en-GB" noProof="1"/>
              <a:t>Lorem ipsum dolor sit amet, </a:t>
            </a:r>
            <a:r>
              <a:rPr lang="en-GB" b="1" noProof="1"/>
              <a:t>consectetur adipiscing elit</a:t>
            </a:r>
            <a:r>
              <a:rPr lang="en-GB" noProof="1"/>
              <a:t>, sed do eiusmod tempor incididunt ut labore et dolore magna aliqua. </a:t>
            </a:r>
            <a:r>
              <a:rPr lang="en-GB" b="1" noProof="1"/>
              <a:t>Ut enim ad minim veniam</a:t>
            </a:r>
            <a:r>
              <a:rPr lang="en-GB" noProof="1"/>
              <a:t>, quis nostrud exercitation ullamco laboris nisi ut aliquip ex ea commodo consequat. </a:t>
            </a:r>
            <a:br>
              <a:rPr lang="en-GB" noProof="1"/>
            </a:br>
            <a:r>
              <a:rPr lang="en-GB" noProof="1"/>
              <a:t>Duis aute irure dolor in reprehenderit in voluptate velit esse cillum dolore eu fugiat.</a:t>
            </a:r>
          </a:p>
          <a:p>
            <a:br>
              <a:rPr lang="en-GB" noProof="1"/>
            </a:br>
            <a:r>
              <a:rPr lang="en-GB" noProof="1"/>
              <a:t>Excepteur sint occaecat cupidatat non proident, sunt in culpa qui officia deserunt mollit anim.</a:t>
            </a:r>
          </a:p>
        </p:txBody>
      </p:sp>
      <p:sp>
        <p:nvSpPr>
          <p:cNvPr id="6" name="Marcador de texto 5">
            <a:extLst>
              <a:ext uri="{FF2B5EF4-FFF2-40B4-BE49-F238E27FC236}">
                <a16:creationId xmlns:a16="http://schemas.microsoft.com/office/drawing/2014/main" id="{8CB81B3A-C4C2-BD41-B50C-866E9083ED32}"/>
              </a:ext>
            </a:extLst>
          </p:cNvPr>
          <p:cNvSpPr>
            <a:spLocks noGrp="1"/>
          </p:cNvSpPr>
          <p:nvPr>
            <p:ph type="body" sz="quarter" idx="20"/>
          </p:nvPr>
        </p:nvSpPr>
        <p:spPr/>
        <p:txBody>
          <a:bodyPr/>
          <a:lstStyle/>
          <a:p>
            <a:r>
              <a:rPr lang="es-ES" dirty="0"/>
              <a:t>Títol columna 2</a:t>
            </a:r>
          </a:p>
        </p:txBody>
      </p:sp>
      <p:sp>
        <p:nvSpPr>
          <p:cNvPr id="7" name="Marcador de texto 6">
            <a:extLst>
              <a:ext uri="{FF2B5EF4-FFF2-40B4-BE49-F238E27FC236}">
                <a16:creationId xmlns:a16="http://schemas.microsoft.com/office/drawing/2014/main" id="{4000B73B-4B2E-1547-9E5E-702F478EBCD2}"/>
              </a:ext>
            </a:extLst>
          </p:cNvPr>
          <p:cNvSpPr>
            <a:spLocks noGrp="1"/>
          </p:cNvSpPr>
          <p:nvPr>
            <p:ph type="body" sz="quarter" idx="21"/>
          </p:nvPr>
        </p:nvSpPr>
        <p:spPr/>
        <p:txBody>
          <a:bodyPr/>
          <a:lstStyle/>
          <a:p>
            <a:r>
              <a:rPr lang="en-GB" noProof="1"/>
              <a:t>Lorem ipsum dolor sit amet, </a:t>
            </a:r>
            <a:r>
              <a:rPr lang="en-GB" b="1" noProof="1"/>
              <a:t>consectetur adipiscing elit</a:t>
            </a:r>
            <a:r>
              <a:rPr lang="en-GB" noProof="1"/>
              <a:t>, sed do eiusmod tempor incididunt ut labore et dolore magna aliqua.</a:t>
            </a:r>
          </a:p>
          <a:p>
            <a:r>
              <a:rPr lang="en-GB" noProof="1"/>
              <a:t> </a:t>
            </a:r>
          </a:p>
          <a:p>
            <a:r>
              <a:rPr lang="en-GB" b="1" noProof="1"/>
              <a:t>Ut enim ad minim veniam</a:t>
            </a:r>
            <a:r>
              <a:rPr lang="en-GB" noProof="1"/>
              <a:t>, quis nostrud exercitation ullamco laboris nisi ut aliquip ex ea commodo consequat. </a:t>
            </a:r>
          </a:p>
          <a:p>
            <a:br>
              <a:rPr lang="en-GB" noProof="1"/>
            </a:br>
            <a:r>
              <a:rPr lang="en-GB" noProof="1"/>
              <a:t>Duis aute irure dolor in reprehenderit in voluptate velit esse cillum dolore eu fugiat.</a:t>
            </a:r>
            <a:endParaRPr lang="es-ES" dirty="0"/>
          </a:p>
        </p:txBody>
      </p:sp>
    </p:spTree>
    <p:extLst>
      <p:ext uri="{BB962C8B-B14F-4D97-AF65-F5344CB8AC3E}">
        <p14:creationId xmlns:p14="http://schemas.microsoft.com/office/powerpoint/2010/main" val="2088272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39B1937-1CE0-CE4B-848E-4D061B33C198}"/>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E8896896-EAF3-5541-857E-04DE268056FA}"/>
              </a:ext>
            </a:extLst>
          </p:cNvPr>
          <p:cNvSpPr>
            <a:spLocks noGrp="1"/>
          </p:cNvSpPr>
          <p:nvPr>
            <p:ph type="body" sz="quarter" idx="19"/>
          </p:nvPr>
        </p:nvSpPr>
        <p:spPr/>
        <p:txBody>
          <a:bodyPr/>
          <a:lstStyle/>
          <a:p>
            <a:r>
              <a:rPr lang="es-ES" dirty="0"/>
              <a:t>Subtítol</a:t>
            </a:r>
          </a:p>
          <a:p>
            <a:endParaRPr lang="es-ES" dirty="0"/>
          </a:p>
        </p:txBody>
      </p:sp>
      <p:sp>
        <p:nvSpPr>
          <p:cNvPr id="4" name="Marcador de texto 3">
            <a:extLst>
              <a:ext uri="{FF2B5EF4-FFF2-40B4-BE49-F238E27FC236}">
                <a16:creationId xmlns:a16="http://schemas.microsoft.com/office/drawing/2014/main" id="{77475AFD-FDA0-DE4C-8EE0-AC3D4C825F7C}"/>
              </a:ext>
            </a:extLst>
          </p:cNvPr>
          <p:cNvSpPr>
            <a:spLocks noGrp="1"/>
          </p:cNvSpPr>
          <p:nvPr>
            <p:ph type="body" sz="quarter" idx="21"/>
          </p:nvPr>
        </p:nvSpPr>
        <p:spPr/>
        <p:txBody>
          <a:bodyPr/>
          <a:lstStyle/>
          <a:p>
            <a:r>
              <a:rPr lang="es-ES" dirty="0"/>
              <a:t>Lorem ipsum dolor sit amet, consectetur adipiscing elit, sed do eiusmod tempor</a:t>
            </a:r>
          </a:p>
          <a:p>
            <a:endParaRPr lang="es-ES" dirty="0"/>
          </a:p>
          <a:p>
            <a:r>
              <a:rPr lang="es-ES" dirty="0"/>
              <a:t>Ut enim ad minim veniam, quis nostrud exercitation ullamco laboris nisi ut aliquip ex ea commodo consequat. </a:t>
            </a:r>
          </a:p>
          <a:p>
            <a:pPr marL="4763" indent="0">
              <a:buNone/>
            </a:pPr>
            <a:endParaRPr lang="es-ES" dirty="0"/>
          </a:p>
          <a:p>
            <a:r>
              <a:rPr lang="es-ES" dirty="0"/>
              <a:t>Duis aute irure dolor in reprehenderit in voluptate velit esse cillum dolore eu fugiat.</a:t>
            </a:r>
          </a:p>
          <a:p>
            <a:pPr marL="4763" indent="0">
              <a:buNone/>
            </a:pPr>
            <a:endParaRPr lang="es-ES" dirty="0"/>
          </a:p>
          <a:p>
            <a:r>
              <a:rPr lang="es-ES" dirty="0"/>
              <a:t>Excepteur sint occaecat cupidatat non proident, sunt in culpa qui officia deserunt mollit anim.</a:t>
            </a:r>
          </a:p>
          <a:p>
            <a:endParaRPr lang="es-ES" dirty="0"/>
          </a:p>
          <a:p>
            <a:endParaRPr lang="es-ES" dirty="0"/>
          </a:p>
        </p:txBody>
      </p:sp>
    </p:spTree>
    <p:extLst>
      <p:ext uri="{BB962C8B-B14F-4D97-AF65-F5344CB8AC3E}">
        <p14:creationId xmlns:p14="http://schemas.microsoft.com/office/powerpoint/2010/main" val="96952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3D49CB3-7879-044F-AF9A-6A28D7D11148}"/>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2CA669A4-D50D-3B4E-9AC1-46F966668164}"/>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FC107E9F-8885-A64A-A820-C0913B1777B0}"/>
              </a:ext>
            </a:extLst>
          </p:cNvPr>
          <p:cNvSpPr>
            <a:spLocks noGrp="1"/>
          </p:cNvSpPr>
          <p:nvPr>
            <p:ph type="body" sz="quarter" idx="21"/>
          </p:nvPr>
        </p:nvSpPr>
        <p:spPr/>
        <p:txBody>
          <a:bodyPr/>
          <a:lstStyle/>
          <a:p>
            <a:r>
              <a:rPr lang="es-ES" dirty="0"/>
              <a:t>Lorem ipsum dolor sit amet, consectetur adipiscing elit, sed do eiusmod tempor incididunt ut labore et dolore magna aliqua. </a:t>
            </a:r>
          </a:p>
          <a:p>
            <a:endParaRPr lang="es-ES" dirty="0"/>
          </a:p>
          <a:p>
            <a:r>
              <a:rPr lang="es-ES" dirty="0"/>
              <a:t>Lorem consectetur adipiscing elit, sed do eiusmod tempor incididunt ut labore et dolore magna aliqua. </a:t>
            </a:r>
          </a:p>
          <a:p>
            <a:endParaRPr lang="es-ES" dirty="0"/>
          </a:p>
          <a:p>
            <a:r>
              <a:rPr lang="es-ES" dirty="0"/>
              <a:t>Lorem ipsum dolor sit amet, consectetur adipiscing elit.</a:t>
            </a:r>
          </a:p>
          <a:p>
            <a:pPr marL="49213" indent="0">
              <a:buNone/>
            </a:pPr>
            <a:endParaRPr lang="es-ES" dirty="0"/>
          </a:p>
          <a:p>
            <a:r>
              <a:rPr lang="es-ES" dirty="0"/>
              <a:t>Lorem ipsum sed do eiusmod tempor incididunt ut labore et dolore magna aliqua. </a:t>
            </a:r>
          </a:p>
          <a:p>
            <a:endParaRPr lang="es-ES" dirty="0"/>
          </a:p>
          <a:p>
            <a:endParaRPr lang="es-ES" dirty="0"/>
          </a:p>
          <a:p>
            <a:endParaRPr lang="es-ES" dirty="0"/>
          </a:p>
          <a:p>
            <a:endParaRPr lang="es-ES" dirty="0"/>
          </a:p>
          <a:p>
            <a:endParaRPr lang="es-ES" dirty="0"/>
          </a:p>
          <a:p>
            <a:endParaRPr lang="es-ES" dirty="0"/>
          </a:p>
        </p:txBody>
      </p:sp>
      <p:sp>
        <p:nvSpPr>
          <p:cNvPr id="5" name="Marcador de texto 4">
            <a:extLst>
              <a:ext uri="{FF2B5EF4-FFF2-40B4-BE49-F238E27FC236}">
                <a16:creationId xmlns:a16="http://schemas.microsoft.com/office/drawing/2014/main" id="{5040DE88-E440-BA41-AA12-7724003CA9BD}"/>
              </a:ext>
            </a:extLst>
          </p:cNvPr>
          <p:cNvSpPr>
            <a:spLocks noGrp="1"/>
          </p:cNvSpPr>
          <p:nvPr>
            <p:ph type="body" sz="quarter" idx="17"/>
          </p:nvPr>
        </p:nvSpPr>
        <p:spPr/>
        <p:txBody>
          <a:bodyPr/>
          <a:lstStyle/>
          <a:p>
            <a:r>
              <a:rPr lang="es-ES" dirty="0"/>
              <a:t>Títol llistat</a:t>
            </a:r>
          </a:p>
        </p:txBody>
      </p:sp>
      <p:pic>
        <p:nvPicPr>
          <p:cNvPr id="8" name="Marcador de posición de imagen 7" descr="Imagen que contiene interior, cocina, persona, techo&#10;&#10;Descripción generada automáticamente">
            <a:extLst>
              <a:ext uri="{FF2B5EF4-FFF2-40B4-BE49-F238E27FC236}">
                <a16:creationId xmlns:a16="http://schemas.microsoft.com/office/drawing/2014/main" id="{21ED0A4D-18F7-F949-A0D6-FE4382D466DA}"/>
              </a:ext>
            </a:extLst>
          </p:cNvPr>
          <p:cNvPicPr>
            <a:picLocks noGrp="1" noChangeAspect="1"/>
          </p:cNvPicPr>
          <p:nvPr>
            <p:ph type="pic" sz="quarter" idx="10"/>
          </p:nvPr>
        </p:nvPicPr>
        <p:blipFill>
          <a:blip r:embed="rId3"/>
          <a:srcRect t="159" b="159"/>
          <a:stretch>
            <a:fillRect/>
          </a:stretch>
        </p:blipFill>
        <p:spPr/>
      </p:pic>
    </p:spTree>
    <p:extLst>
      <p:ext uri="{BB962C8B-B14F-4D97-AF65-F5344CB8AC3E}">
        <p14:creationId xmlns:p14="http://schemas.microsoft.com/office/powerpoint/2010/main" val="168682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7E666871-189C-0842-9547-FBEA480CD0B5}"/>
              </a:ext>
            </a:extLst>
          </p:cNvPr>
          <p:cNvSpPr>
            <a:spLocks noGrp="1"/>
          </p:cNvSpPr>
          <p:nvPr>
            <p:ph type="body" sz="quarter" idx="18"/>
          </p:nvPr>
        </p:nvSpPr>
        <p:spPr/>
        <p:txBody>
          <a:bodyPr/>
          <a:lstStyle/>
          <a:p>
            <a:r>
              <a:rPr lang="es-ES" dirty="0"/>
              <a:t>Títol</a:t>
            </a:r>
          </a:p>
        </p:txBody>
      </p:sp>
      <p:sp>
        <p:nvSpPr>
          <p:cNvPr id="16" name="Marcador de texto 15">
            <a:extLst>
              <a:ext uri="{FF2B5EF4-FFF2-40B4-BE49-F238E27FC236}">
                <a16:creationId xmlns:a16="http://schemas.microsoft.com/office/drawing/2014/main" id="{B881272F-62FC-B84A-844A-6C18AF7BDD64}"/>
              </a:ext>
            </a:extLst>
          </p:cNvPr>
          <p:cNvSpPr>
            <a:spLocks noGrp="1"/>
          </p:cNvSpPr>
          <p:nvPr>
            <p:ph type="body" sz="quarter" idx="19"/>
          </p:nvPr>
        </p:nvSpPr>
        <p:spPr/>
        <p:txBody>
          <a:bodyPr/>
          <a:lstStyle/>
          <a:p>
            <a:r>
              <a:rPr lang="es-ES" dirty="0"/>
              <a:t>Subtítol</a:t>
            </a:r>
          </a:p>
        </p:txBody>
      </p:sp>
      <p:sp>
        <p:nvSpPr>
          <p:cNvPr id="14" name="Marcador de texto 13">
            <a:extLst>
              <a:ext uri="{FF2B5EF4-FFF2-40B4-BE49-F238E27FC236}">
                <a16:creationId xmlns:a16="http://schemas.microsoft.com/office/drawing/2014/main" id="{0E8434A6-3FFE-7F40-9CD6-95960D813268}"/>
              </a:ext>
            </a:extLst>
          </p:cNvPr>
          <p:cNvSpPr>
            <a:spLocks noGrp="1"/>
          </p:cNvSpPr>
          <p:nvPr>
            <p:ph type="body" sz="quarter" idx="17"/>
          </p:nvPr>
        </p:nvSpPr>
        <p:spPr/>
        <p:txBody>
          <a:bodyPr/>
          <a:lstStyle/>
          <a:p>
            <a:r>
              <a:rPr lang="es-ES" dirty="0"/>
              <a:t>Texto destacado Lorem ipsum dolor sit amet, consectetur adipiscing elit, sed do eiusmod tempor incididunt ut labore et dolore magna. </a:t>
            </a:r>
          </a:p>
          <a:p>
            <a:endParaRPr lang="es-ES" dirty="0"/>
          </a:p>
          <a:p>
            <a:endParaRPr lang="es-ES" dirty="0"/>
          </a:p>
        </p:txBody>
      </p:sp>
      <p:sp>
        <p:nvSpPr>
          <p:cNvPr id="13" name="Marcador de texto 12">
            <a:extLst>
              <a:ext uri="{FF2B5EF4-FFF2-40B4-BE49-F238E27FC236}">
                <a16:creationId xmlns:a16="http://schemas.microsoft.com/office/drawing/2014/main" id="{F74AF4C2-FDAC-9D48-9C61-016500D6FEC0}"/>
              </a:ext>
            </a:extLst>
          </p:cNvPr>
          <p:cNvSpPr>
            <a:spLocks noGrp="1"/>
          </p:cNvSpPr>
          <p:nvPr>
            <p:ph type="body" sz="quarter" idx="16"/>
          </p:nvPr>
        </p:nvSpPr>
        <p:spPr/>
        <p:txBody>
          <a:bodyPr>
            <a:normAutofit/>
          </a:bodyPr>
          <a:lstStyle/>
          <a:p>
            <a:r>
              <a:rPr lang="es-ES" dirty="0"/>
              <a:t>Lorem ipsum dolor sit amet, consectetur adipiscing elit, sed do eiusmod tempor incididunt ut labore et dolore magna aliqua. </a:t>
            </a:r>
            <a:br>
              <a:rPr lang="es-ES" dirty="0"/>
            </a:br>
            <a:r>
              <a:rPr lang="es-ES" dirty="0"/>
              <a:t>Ut enim ad minim veniam, quis nostrud exercitation ullamco laboris nisi ut aliquip ex ea commodo consequat. </a:t>
            </a:r>
          </a:p>
          <a:p>
            <a:r>
              <a:rPr lang="es-ES" dirty="0"/>
              <a:t>Duis aute irure dolor in reprehenderit in voluptate velit esse cillum dolore eu fugiat.</a:t>
            </a:r>
          </a:p>
        </p:txBody>
      </p:sp>
      <p:pic>
        <p:nvPicPr>
          <p:cNvPr id="18" name="Marcador de posición de imagen 17" descr="Imagen que contiene persona, interior, hombre, frente&#10;&#10;Descripción generada automáticamente">
            <a:extLst>
              <a:ext uri="{FF2B5EF4-FFF2-40B4-BE49-F238E27FC236}">
                <a16:creationId xmlns:a16="http://schemas.microsoft.com/office/drawing/2014/main" id="{7362578B-9112-D644-B7F8-6CA7A08B67E4}"/>
              </a:ext>
            </a:extLst>
          </p:cNvPr>
          <p:cNvPicPr>
            <a:picLocks noGrp="1" noChangeAspect="1"/>
          </p:cNvPicPr>
          <p:nvPr>
            <p:ph type="pic" sz="quarter" idx="10"/>
          </p:nvPr>
        </p:nvPicPr>
        <p:blipFill>
          <a:blip r:embed="rId3"/>
          <a:srcRect t="10051" b="10051"/>
          <a:stretch>
            <a:fillRect/>
          </a:stretch>
        </p:blipFill>
        <p:spPr/>
      </p:pic>
    </p:spTree>
    <p:extLst>
      <p:ext uri="{BB962C8B-B14F-4D97-AF65-F5344CB8AC3E}">
        <p14:creationId xmlns:p14="http://schemas.microsoft.com/office/powerpoint/2010/main" val="54440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descr="Imagen que contiene persona, edificio, mujer, joven&#10;&#10;Descripción generada automáticamente">
            <a:extLst>
              <a:ext uri="{FF2B5EF4-FFF2-40B4-BE49-F238E27FC236}">
                <a16:creationId xmlns:a16="http://schemas.microsoft.com/office/drawing/2014/main" id="{2EB1D142-B1FA-1441-89AE-EB410B5897A5}"/>
              </a:ext>
            </a:extLst>
          </p:cNvPr>
          <p:cNvPicPr>
            <a:picLocks noGrp="1" noChangeAspect="1"/>
          </p:cNvPicPr>
          <p:nvPr>
            <p:ph type="pic" sz="quarter" idx="10"/>
          </p:nvPr>
        </p:nvPicPr>
        <p:blipFill rotWithShape="1">
          <a:blip r:embed="rId3"/>
          <a:srcRect l="13505" r="13505"/>
          <a:stretch/>
        </p:blipFill>
        <p:spPr/>
      </p:pic>
      <p:sp>
        <p:nvSpPr>
          <p:cNvPr id="3" name="Marcador de texto 2">
            <a:extLst>
              <a:ext uri="{FF2B5EF4-FFF2-40B4-BE49-F238E27FC236}">
                <a16:creationId xmlns:a16="http://schemas.microsoft.com/office/drawing/2014/main" id="{D896011B-720A-9E4C-933E-B25A95C977AA}"/>
              </a:ext>
            </a:extLst>
          </p:cNvPr>
          <p:cNvSpPr>
            <a:spLocks noGrp="1"/>
          </p:cNvSpPr>
          <p:nvPr>
            <p:ph type="body" sz="quarter" idx="17"/>
          </p:nvPr>
        </p:nvSpPr>
        <p:spPr>
          <a:prstGeom prst="rect">
            <a:avLst/>
          </a:prstGeom>
        </p:spPr>
        <p:txBody>
          <a:bodyPr/>
          <a:lstStyle/>
          <a:p>
            <a:r>
              <a:rPr lang="es-ES" dirty="0"/>
              <a:t>Títol breu</a:t>
            </a:r>
          </a:p>
        </p:txBody>
      </p:sp>
      <p:sp>
        <p:nvSpPr>
          <p:cNvPr id="4" name="Marcador de texto 3">
            <a:extLst>
              <a:ext uri="{FF2B5EF4-FFF2-40B4-BE49-F238E27FC236}">
                <a16:creationId xmlns:a16="http://schemas.microsoft.com/office/drawing/2014/main" id="{560368D6-A463-CD45-9415-B2F12F6562DE}"/>
              </a:ext>
            </a:extLst>
          </p:cNvPr>
          <p:cNvSpPr>
            <a:spLocks noGrp="1"/>
          </p:cNvSpPr>
          <p:nvPr>
            <p:ph type="body" sz="quarter" idx="18"/>
          </p:nvPr>
        </p:nvSpPr>
        <p:spPr>
          <a:prstGeom prst="rect">
            <a:avLst/>
          </a:prstGeom>
        </p:spPr>
        <p:txBody>
          <a:bodyPr/>
          <a:lstStyle/>
          <a:p>
            <a:r>
              <a:rPr lang="es-ES" dirty="0"/>
              <a:t>Subtítol</a:t>
            </a:r>
            <a:br>
              <a:rPr lang="es-ES" dirty="0"/>
            </a:br>
            <a:r>
              <a:rPr lang="es-ES" dirty="0"/>
              <a:t>fins a dues línies</a:t>
            </a:r>
          </a:p>
        </p:txBody>
      </p:sp>
      <p:sp>
        <p:nvSpPr>
          <p:cNvPr id="5" name="Marcador de texto 4">
            <a:extLst>
              <a:ext uri="{FF2B5EF4-FFF2-40B4-BE49-F238E27FC236}">
                <a16:creationId xmlns:a16="http://schemas.microsoft.com/office/drawing/2014/main" id="{275AC1CE-71D5-1D4E-81FD-FB9B2D0AF9AD}"/>
              </a:ext>
            </a:extLst>
          </p:cNvPr>
          <p:cNvSpPr>
            <a:spLocks noGrp="1"/>
          </p:cNvSpPr>
          <p:nvPr>
            <p:ph type="body" sz="quarter" idx="19"/>
          </p:nvPr>
        </p:nvSpPr>
        <p:spPr>
          <a:prstGeom prst="rect">
            <a:avLst/>
          </a:prstGeom>
        </p:spPr>
        <p:txBody>
          <a:bodyPr>
            <a:normAutofit lnSpcReduction="10000"/>
          </a:bodyPr>
          <a:lstStyle/>
          <a:p>
            <a:r>
              <a:rPr lang="es-ES" dirty="0"/>
              <a:t>Nom i cognoms</a:t>
            </a:r>
          </a:p>
        </p:txBody>
      </p:sp>
      <p:sp>
        <p:nvSpPr>
          <p:cNvPr id="6" name="Marcador de texto 5">
            <a:extLst>
              <a:ext uri="{FF2B5EF4-FFF2-40B4-BE49-F238E27FC236}">
                <a16:creationId xmlns:a16="http://schemas.microsoft.com/office/drawing/2014/main" id="{A3E5C8EA-E5E9-EA48-9E78-69AF9EFDC1AB}"/>
              </a:ext>
            </a:extLst>
          </p:cNvPr>
          <p:cNvSpPr>
            <a:spLocks noGrp="1"/>
          </p:cNvSpPr>
          <p:nvPr>
            <p:ph type="body" sz="quarter" idx="20"/>
          </p:nvPr>
        </p:nvSpPr>
        <p:spPr>
          <a:prstGeom prst="rect">
            <a:avLst/>
          </a:prstGeom>
        </p:spPr>
        <p:txBody>
          <a:bodyPr>
            <a:normAutofit/>
          </a:bodyPr>
          <a:lstStyle/>
          <a:p>
            <a:r>
              <a:rPr lang="es-ES" dirty="0"/>
              <a:t>Lloc, data [dd de mm de aa]</a:t>
            </a:r>
          </a:p>
          <a:p>
            <a:endParaRPr lang="es-ES" dirty="0"/>
          </a:p>
        </p:txBody>
      </p:sp>
      <p:sp>
        <p:nvSpPr>
          <p:cNvPr id="7" name="Marcador de texto 6">
            <a:extLst>
              <a:ext uri="{FF2B5EF4-FFF2-40B4-BE49-F238E27FC236}">
                <a16:creationId xmlns:a16="http://schemas.microsoft.com/office/drawing/2014/main" id="{56090CD7-1057-E242-BCE8-91134E88006A}"/>
              </a:ext>
            </a:extLst>
          </p:cNvPr>
          <p:cNvSpPr>
            <a:spLocks noGrp="1"/>
          </p:cNvSpPr>
          <p:nvPr>
            <p:ph type="body" sz="quarter" idx="21"/>
          </p:nvPr>
        </p:nvSpPr>
        <p:spPr>
          <a:prstGeom prst="rect">
            <a:avLst/>
          </a:prstGeom>
        </p:spPr>
        <p:txBody>
          <a:bodyPr/>
          <a:lstStyle/>
          <a:p>
            <a:r>
              <a:rPr lang="es-ES" dirty="0"/>
              <a:t>Facultat,</a:t>
            </a:r>
            <a:br>
              <a:rPr lang="es-ES" dirty="0"/>
            </a:br>
            <a:r>
              <a:rPr lang="es-ES" dirty="0"/>
              <a:t>Direcció,</a:t>
            </a:r>
            <a:br>
              <a:rPr lang="es-ES" dirty="0"/>
            </a:br>
            <a:r>
              <a:rPr lang="es-ES" dirty="0"/>
              <a:t>Servei</a:t>
            </a:r>
          </a:p>
          <a:p>
            <a:endParaRPr lang="es-ES" dirty="0"/>
          </a:p>
          <a:p>
            <a:endParaRPr lang="es-ES" dirty="0"/>
          </a:p>
          <a:p>
            <a:endParaRPr lang="es-ES" dirty="0"/>
          </a:p>
          <a:p>
            <a:endParaRPr lang="es-ES" dirty="0"/>
          </a:p>
        </p:txBody>
      </p:sp>
      <p:sp>
        <p:nvSpPr>
          <p:cNvPr id="14" name="Rectángulo 13">
            <a:extLst>
              <a:ext uri="{FF2B5EF4-FFF2-40B4-BE49-F238E27FC236}">
                <a16:creationId xmlns:a16="http://schemas.microsoft.com/office/drawing/2014/main" id="{B249F9B4-1CAC-6E47-A86F-23666FE1069E}"/>
              </a:ext>
            </a:extLst>
          </p:cNvPr>
          <p:cNvSpPr/>
          <p:nvPr/>
        </p:nvSpPr>
        <p:spPr>
          <a:xfrm>
            <a:off x="4608514" y="1023938"/>
            <a:ext cx="719136" cy="411956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Rectángulo 14">
            <a:extLst>
              <a:ext uri="{FF2B5EF4-FFF2-40B4-BE49-F238E27FC236}">
                <a16:creationId xmlns:a16="http://schemas.microsoft.com/office/drawing/2014/main" id="{60728DC5-034B-514E-9077-89062B9D4844}"/>
              </a:ext>
            </a:extLst>
          </p:cNvPr>
          <p:cNvSpPr/>
          <p:nvPr/>
        </p:nvSpPr>
        <p:spPr>
          <a:xfrm>
            <a:off x="4608514" y="1023938"/>
            <a:ext cx="719136" cy="4119562"/>
          </a:xfrm>
          <a:prstGeom prst="rect">
            <a:avLst/>
          </a:prstGeom>
          <a:solidFill>
            <a:srgbClr val="009FDA">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401644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Imagen que contiene persona, computer, mujer, computadora&#10;&#10;Descripción generada automáticamente">
            <a:extLst>
              <a:ext uri="{FF2B5EF4-FFF2-40B4-BE49-F238E27FC236}">
                <a16:creationId xmlns:a16="http://schemas.microsoft.com/office/drawing/2014/main" id="{6C8AF916-CF87-CF4D-9961-9E7AD3F32618}"/>
              </a:ext>
            </a:extLst>
          </p:cNvPr>
          <p:cNvPicPr>
            <a:picLocks noGrp="1" noChangeAspect="1"/>
          </p:cNvPicPr>
          <p:nvPr>
            <p:ph type="pic" sz="quarter" idx="10"/>
          </p:nvPr>
        </p:nvPicPr>
        <p:blipFill>
          <a:blip r:embed="rId3"/>
          <a:srcRect t="10000" b="10000"/>
          <a:stretch>
            <a:fillRect/>
          </a:stretch>
        </p:blipFill>
        <p:spPr/>
      </p:pic>
      <p:sp>
        <p:nvSpPr>
          <p:cNvPr id="3" name="Marcador de texto 2">
            <a:extLst>
              <a:ext uri="{FF2B5EF4-FFF2-40B4-BE49-F238E27FC236}">
                <a16:creationId xmlns:a16="http://schemas.microsoft.com/office/drawing/2014/main" id="{A12600B7-E142-E04A-8DD7-75296E89B916}"/>
              </a:ext>
            </a:extLst>
          </p:cNvPr>
          <p:cNvSpPr>
            <a:spLocks noGrp="1"/>
          </p:cNvSpPr>
          <p:nvPr>
            <p:ph type="body" sz="quarter" idx="18"/>
          </p:nvPr>
        </p:nvSpPr>
        <p:spPr/>
        <p:txBody>
          <a:bodyPr/>
          <a:lstStyle/>
          <a:p>
            <a:r>
              <a:rPr lang="es-ES" dirty="0"/>
              <a:t>Títol</a:t>
            </a:r>
          </a:p>
        </p:txBody>
      </p:sp>
      <p:sp>
        <p:nvSpPr>
          <p:cNvPr id="4" name="Marcador de texto 3">
            <a:extLst>
              <a:ext uri="{FF2B5EF4-FFF2-40B4-BE49-F238E27FC236}">
                <a16:creationId xmlns:a16="http://schemas.microsoft.com/office/drawing/2014/main" id="{D0538280-3B45-7145-A9BB-2626A679377F}"/>
              </a:ext>
            </a:extLst>
          </p:cNvPr>
          <p:cNvSpPr>
            <a:spLocks noGrp="1"/>
          </p:cNvSpPr>
          <p:nvPr>
            <p:ph type="body" sz="quarter" idx="19"/>
          </p:nvPr>
        </p:nvSpPr>
        <p:spPr/>
        <p:txBody>
          <a:bodyPr/>
          <a:lstStyle/>
          <a:p>
            <a:r>
              <a:rPr lang="es-ES" dirty="0"/>
              <a:t>Subtítol</a:t>
            </a:r>
          </a:p>
        </p:txBody>
      </p:sp>
      <p:sp>
        <p:nvSpPr>
          <p:cNvPr id="5" name="Marcador de texto 4">
            <a:extLst>
              <a:ext uri="{FF2B5EF4-FFF2-40B4-BE49-F238E27FC236}">
                <a16:creationId xmlns:a16="http://schemas.microsoft.com/office/drawing/2014/main" id="{E5AF1A4D-B685-144E-9C9E-4E0CB0CA42D4}"/>
              </a:ext>
            </a:extLst>
          </p:cNvPr>
          <p:cNvSpPr>
            <a:spLocks noGrp="1"/>
          </p:cNvSpPr>
          <p:nvPr>
            <p:ph type="body" sz="quarter" idx="16"/>
          </p:nvPr>
        </p:nvSpPr>
        <p:spPr/>
        <p:txBody>
          <a:bodyPr>
            <a:noAutofit/>
          </a:bodyPr>
          <a:lstStyle/>
          <a:p>
            <a:r>
              <a:rPr lang="es-ES" dirty="0"/>
              <a:t>Lorem ipsum dolor sit amet, consectetur adipiscing elit, sed do eiusmod tempor incididunt ut labore et dolore magna aliqua. </a:t>
            </a:r>
          </a:p>
          <a:p>
            <a:br>
              <a:rPr lang="es-ES" dirty="0"/>
            </a:br>
            <a:r>
              <a:rPr lang="es-ES" dirty="0"/>
              <a:t>Ut enim ad minim veniam, quis nostrud exercitation ullamco laboris nisi ut aliquip ex ea commodo consequat. </a:t>
            </a:r>
          </a:p>
          <a:p>
            <a:endParaRPr lang="es-ES" dirty="0"/>
          </a:p>
          <a:p>
            <a:r>
              <a:rPr lang="es-ES" dirty="0"/>
              <a:t>Duis aute irure dolor in reprehenderit in voluptate velit esse cillum dolore eu fugiat. Ut enim ad minim veniam, quis nostrud exercitation ullamco laboris nisi ut aliquip ex ea commodo consequat. Ut enim ad minim veniam, quis nostrud exercitation ullamco laboris nisi ut aliquip ex ea commodo consequat.</a:t>
            </a:r>
          </a:p>
          <a:p>
            <a:endParaRPr lang="es-ES" dirty="0"/>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65674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6F637EF-C670-F543-8B30-56C8CDC47337}"/>
              </a:ext>
            </a:extLst>
          </p:cNvPr>
          <p:cNvSpPr>
            <a:spLocks noGrp="1"/>
          </p:cNvSpPr>
          <p:nvPr>
            <p:ph type="body" sz="quarter" idx="21"/>
          </p:nvPr>
        </p:nvSpPr>
        <p:spPr/>
        <p:txBody>
          <a:bodyPr/>
          <a:lstStyle/>
          <a:p>
            <a:r>
              <a:rPr lang="es-ES" dirty="0"/>
              <a:t>Excepteur sint </a:t>
            </a:r>
            <a:r>
              <a:rPr lang="es-ES" dirty="0">
                <a:solidFill>
                  <a:schemeClr val="accent1"/>
                </a:solidFill>
              </a:rPr>
              <a:t>occaecat cupidatat non proident</a:t>
            </a:r>
            <a:r>
              <a:rPr lang="es-ES" dirty="0"/>
              <a:t>, sunt in culpa qui officia deserunt mollit anim.</a:t>
            </a:r>
          </a:p>
          <a:p>
            <a:pPr marL="49213" indent="0">
              <a:buNone/>
            </a:pPr>
            <a:endParaRPr lang="es-ES" dirty="0"/>
          </a:p>
          <a:p>
            <a:r>
              <a:rPr lang="es-ES" dirty="0"/>
              <a:t>Lorem ipsum dolor sit amet, </a:t>
            </a:r>
            <a:r>
              <a:rPr lang="es-ES" dirty="0">
                <a:solidFill>
                  <a:schemeClr val="accent1"/>
                </a:solidFill>
              </a:rPr>
              <a:t>consectetur adipiscing elit</a:t>
            </a:r>
            <a:r>
              <a:rPr lang="es-ES" dirty="0"/>
              <a:t>, sed do eiusmod tempor</a:t>
            </a:r>
          </a:p>
          <a:p>
            <a:endParaRPr lang="es-ES" dirty="0"/>
          </a:p>
          <a:p>
            <a:r>
              <a:rPr lang="es-ES" dirty="0"/>
              <a:t>Ut enim ad minim veniam, quis nostrud exercitation ullamco laboris nisi ut aliquip ex ea commodo consequat. </a:t>
            </a:r>
          </a:p>
          <a:p>
            <a:pPr marL="49213" indent="0">
              <a:buNone/>
            </a:pPr>
            <a:endParaRPr lang="es-ES" dirty="0"/>
          </a:p>
          <a:p>
            <a:r>
              <a:rPr lang="es-ES" dirty="0"/>
              <a:t>Duis </a:t>
            </a:r>
            <a:r>
              <a:rPr lang="es-ES" dirty="0">
                <a:solidFill>
                  <a:schemeClr val="accent1"/>
                </a:solidFill>
              </a:rPr>
              <a:t>aute irure dolor in reprehenderit </a:t>
            </a:r>
            <a:r>
              <a:rPr lang="es-ES" dirty="0"/>
              <a:t>in voluptate velit esse cillum dolore eu fugiat.</a:t>
            </a:r>
          </a:p>
          <a:p>
            <a:pPr marL="49213" indent="0">
              <a:buNone/>
            </a:pPr>
            <a:endParaRPr lang="es-ES" dirty="0"/>
          </a:p>
          <a:p>
            <a:r>
              <a:rPr lang="es-ES" dirty="0"/>
              <a:t>Excepteur sint occaecat cupidatat non proident, sunt in culpa qui </a:t>
            </a:r>
            <a:r>
              <a:rPr lang="es-ES" dirty="0">
                <a:solidFill>
                  <a:schemeClr val="accent1"/>
                </a:solidFill>
              </a:rPr>
              <a:t>officia deserunt mollit anim</a:t>
            </a:r>
            <a:r>
              <a:rPr lang="es-ES" dirty="0"/>
              <a:t>.</a:t>
            </a:r>
          </a:p>
        </p:txBody>
      </p:sp>
      <p:sp>
        <p:nvSpPr>
          <p:cNvPr id="3" name="Marcador de texto 2">
            <a:extLst>
              <a:ext uri="{FF2B5EF4-FFF2-40B4-BE49-F238E27FC236}">
                <a16:creationId xmlns:a16="http://schemas.microsoft.com/office/drawing/2014/main" id="{14A0FA2D-3B4F-C148-80DD-66CB85199E82}"/>
              </a:ext>
            </a:extLst>
          </p:cNvPr>
          <p:cNvSpPr>
            <a:spLocks noGrp="1"/>
          </p:cNvSpPr>
          <p:nvPr>
            <p:ph type="body" sz="quarter" idx="18"/>
          </p:nvPr>
        </p:nvSpPr>
        <p:spPr/>
        <p:txBody>
          <a:bodyPr/>
          <a:lstStyle/>
          <a:p>
            <a:r>
              <a:rPr lang="es-ES" dirty="0"/>
              <a:t>Títol</a:t>
            </a:r>
          </a:p>
        </p:txBody>
      </p:sp>
      <p:sp>
        <p:nvSpPr>
          <p:cNvPr id="4" name="Marcador de texto 3">
            <a:extLst>
              <a:ext uri="{FF2B5EF4-FFF2-40B4-BE49-F238E27FC236}">
                <a16:creationId xmlns:a16="http://schemas.microsoft.com/office/drawing/2014/main" id="{5EB93728-EE7B-1C46-B8E8-B0982BD4CF54}"/>
              </a:ext>
            </a:extLst>
          </p:cNvPr>
          <p:cNvSpPr>
            <a:spLocks noGrp="1"/>
          </p:cNvSpPr>
          <p:nvPr>
            <p:ph type="body" sz="quarter" idx="19"/>
          </p:nvPr>
        </p:nvSpPr>
        <p:spPr/>
        <p:txBody>
          <a:bodyPr/>
          <a:lstStyle/>
          <a:p>
            <a:r>
              <a:rPr lang="es-ES" dirty="0"/>
              <a:t>Subtítol</a:t>
            </a:r>
          </a:p>
        </p:txBody>
      </p:sp>
    </p:spTree>
    <p:extLst>
      <p:ext uri="{BB962C8B-B14F-4D97-AF65-F5344CB8AC3E}">
        <p14:creationId xmlns:p14="http://schemas.microsoft.com/office/powerpoint/2010/main" val="3529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10651FE-B665-714D-B0A7-DF30C9FD0818}"/>
              </a:ext>
            </a:extLst>
          </p:cNvPr>
          <p:cNvSpPr>
            <a:spLocks noGrp="1"/>
          </p:cNvSpPr>
          <p:nvPr>
            <p:ph type="body" sz="quarter" idx="20"/>
          </p:nvPr>
        </p:nvSpPr>
        <p:spPr/>
        <p:txBody>
          <a:bodyPr/>
          <a:lstStyle/>
          <a:p>
            <a:r>
              <a:rPr lang="es-ES" dirty="0"/>
              <a:t>Lorem ipsum dolor sit amet, consectetur adipiscing elit, sed do eiusmod tempor</a:t>
            </a:r>
          </a:p>
          <a:p>
            <a:endParaRPr lang="es-ES" dirty="0"/>
          </a:p>
          <a:p>
            <a:endParaRPr lang="es-ES" dirty="0"/>
          </a:p>
        </p:txBody>
      </p:sp>
      <p:sp>
        <p:nvSpPr>
          <p:cNvPr id="3" name="Marcador de texto 2">
            <a:extLst>
              <a:ext uri="{FF2B5EF4-FFF2-40B4-BE49-F238E27FC236}">
                <a16:creationId xmlns:a16="http://schemas.microsoft.com/office/drawing/2014/main" id="{DD9E46D5-DB00-0B4E-B1D7-9DE7E8656100}"/>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68E97945-6278-1346-BA43-FE6F7D095320}"/>
              </a:ext>
            </a:extLst>
          </p:cNvPr>
          <p:cNvSpPr>
            <a:spLocks noGrp="1"/>
          </p:cNvSpPr>
          <p:nvPr>
            <p:ph type="body" sz="quarter" idx="24"/>
          </p:nvPr>
        </p:nvSpPr>
        <p:spPr/>
        <p:txBody>
          <a:bodyPr/>
          <a:lstStyle/>
          <a:p>
            <a:r>
              <a:rPr lang="es-ES" dirty="0"/>
              <a:t>Lorem ipsum dolor sit amet, </a:t>
            </a:r>
            <a:r>
              <a:rPr lang="es-ES" b="1" dirty="0"/>
              <a:t>consectetur adipiscing elit</a:t>
            </a:r>
            <a:r>
              <a:rPr lang="es-ES" dirty="0"/>
              <a:t>, sed do eiusmod tempor</a:t>
            </a:r>
          </a:p>
          <a:p>
            <a:endParaRPr lang="es-ES" dirty="0"/>
          </a:p>
        </p:txBody>
      </p:sp>
      <p:sp>
        <p:nvSpPr>
          <p:cNvPr id="5" name="Marcador de texto 4">
            <a:extLst>
              <a:ext uri="{FF2B5EF4-FFF2-40B4-BE49-F238E27FC236}">
                <a16:creationId xmlns:a16="http://schemas.microsoft.com/office/drawing/2014/main" id="{F21DDF66-2067-BA4F-9261-4BDD0C53CD8A}"/>
              </a:ext>
            </a:extLst>
          </p:cNvPr>
          <p:cNvSpPr>
            <a:spLocks noGrp="1"/>
          </p:cNvSpPr>
          <p:nvPr>
            <p:ph type="body" sz="quarter" idx="25"/>
          </p:nvPr>
        </p:nvSpPr>
        <p:spPr/>
        <p:txBody>
          <a:bodyPr/>
          <a:lstStyle/>
          <a:p>
            <a:r>
              <a:rPr lang="es-ES" b="1" dirty="0"/>
              <a:t>Lorem ipsum </a:t>
            </a:r>
          </a:p>
          <a:p>
            <a:r>
              <a:rPr lang="es-ES" dirty="0"/>
              <a:t>Dolor sit amet, consectetur adipiscing.</a:t>
            </a:r>
          </a:p>
          <a:p>
            <a:endParaRPr lang="es-ES" dirty="0"/>
          </a:p>
          <a:p>
            <a:r>
              <a:rPr lang="es-ES" dirty="0"/>
              <a:t>Sed do eiusmod tempo.</a:t>
            </a:r>
          </a:p>
        </p:txBody>
      </p:sp>
      <p:sp>
        <p:nvSpPr>
          <p:cNvPr id="6" name="Marcador de texto 5">
            <a:extLst>
              <a:ext uri="{FF2B5EF4-FFF2-40B4-BE49-F238E27FC236}">
                <a16:creationId xmlns:a16="http://schemas.microsoft.com/office/drawing/2014/main" id="{6A289FA0-C633-504C-A592-59E100F7CD76}"/>
              </a:ext>
            </a:extLst>
          </p:cNvPr>
          <p:cNvSpPr>
            <a:spLocks noGrp="1"/>
          </p:cNvSpPr>
          <p:nvPr>
            <p:ph type="body" sz="quarter" idx="26"/>
          </p:nvPr>
        </p:nvSpPr>
        <p:spPr/>
        <p:txBody>
          <a:bodyPr/>
          <a:lstStyle/>
          <a:p>
            <a:r>
              <a:rPr lang="es-ES" dirty="0"/>
              <a:t>Lorem ipsum dolor sit amet, consectetur </a:t>
            </a:r>
            <a:r>
              <a:rPr lang="es-ES" b="1" dirty="0"/>
              <a:t>adipiscing elit</a:t>
            </a:r>
            <a:r>
              <a:rPr lang="es-ES" dirty="0"/>
              <a:t>, sed do eiusmod tempor</a:t>
            </a:r>
          </a:p>
        </p:txBody>
      </p:sp>
      <p:sp>
        <p:nvSpPr>
          <p:cNvPr id="7" name="Marcador de texto 6">
            <a:extLst>
              <a:ext uri="{FF2B5EF4-FFF2-40B4-BE49-F238E27FC236}">
                <a16:creationId xmlns:a16="http://schemas.microsoft.com/office/drawing/2014/main" id="{1EF4C478-9C8A-F044-91F6-4D189FC94F4C}"/>
              </a:ext>
            </a:extLst>
          </p:cNvPr>
          <p:cNvSpPr>
            <a:spLocks noGrp="1"/>
          </p:cNvSpPr>
          <p:nvPr>
            <p:ph type="body" sz="quarter" idx="27"/>
          </p:nvPr>
        </p:nvSpPr>
        <p:spPr/>
        <p:txBody>
          <a:bodyPr/>
          <a:lstStyle/>
          <a:p>
            <a:r>
              <a:rPr lang="es-ES" dirty="0"/>
              <a:t>Lorem ipsum dolor sit amet, </a:t>
            </a:r>
            <a:r>
              <a:rPr lang="es-ES" b="1" dirty="0"/>
              <a:t>consectetur adipiscing elit, </a:t>
            </a:r>
            <a:r>
              <a:rPr lang="es-ES" dirty="0"/>
              <a:t>sed do eiusmod tempor</a:t>
            </a:r>
          </a:p>
        </p:txBody>
      </p:sp>
      <p:sp>
        <p:nvSpPr>
          <p:cNvPr id="8" name="Marcador de texto 7">
            <a:extLst>
              <a:ext uri="{FF2B5EF4-FFF2-40B4-BE49-F238E27FC236}">
                <a16:creationId xmlns:a16="http://schemas.microsoft.com/office/drawing/2014/main" id="{576461C4-0751-6D49-9CB7-3E71E749ADAF}"/>
              </a:ext>
            </a:extLst>
          </p:cNvPr>
          <p:cNvSpPr>
            <a:spLocks noGrp="1"/>
          </p:cNvSpPr>
          <p:nvPr>
            <p:ph type="body" sz="quarter" idx="28"/>
          </p:nvPr>
        </p:nvSpPr>
        <p:spPr/>
        <p:txBody>
          <a:bodyPr/>
          <a:lstStyle/>
          <a:p>
            <a:r>
              <a:rPr lang="es-ES" b="1" dirty="0"/>
              <a:t>Lorem ipsum</a:t>
            </a:r>
          </a:p>
          <a:p>
            <a:r>
              <a:rPr lang="es-ES" dirty="0"/>
              <a:t> dolor sit amet, consectetur adipiscing elit, sed do eiusmod tempor</a:t>
            </a:r>
          </a:p>
        </p:txBody>
      </p:sp>
      <p:sp>
        <p:nvSpPr>
          <p:cNvPr id="9" name="Marcador de texto 8">
            <a:extLst>
              <a:ext uri="{FF2B5EF4-FFF2-40B4-BE49-F238E27FC236}">
                <a16:creationId xmlns:a16="http://schemas.microsoft.com/office/drawing/2014/main" id="{68EF68B9-BC79-5F4C-9DA1-4C7FB113E663}"/>
              </a:ext>
            </a:extLst>
          </p:cNvPr>
          <p:cNvSpPr>
            <a:spLocks noGrp="1"/>
          </p:cNvSpPr>
          <p:nvPr>
            <p:ph type="body" sz="quarter" idx="23"/>
          </p:nvPr>
        </p:nvSpPr>
        <p:spPr/>
        <p:txBody>
          <a:bodyPr/>
          <a:lstStyle/>
          <a:p>
            <a:r>
              <a:rPr lang="es-ES" dirty="0"/>
              <a:t>Text</a:t>
            </a:r>
          </a:p>
        </p:txBody>
      </p:sp>
      <p:sp>
        <p:nvSpPr>
          <p:cNvPr id="10" name="Marcador de texto 9">
            <a:extLst>
              <a:ext uri="{FF2B5EF4-FFF2-40B4-BE49-F238E27FC236}">
                <a16:creationId xmlns:a16="http://schemas.microsoft.com/office/drawing/2014/main" id="{D13F1F74-BD9F-5E42-85DC-02AB1624D1AD}"/>
              </a:ext>
            </a:extLst>
          </p:cNvPr>
          <p:cNvSpPr>
            <a:spLocks noGrp="1"/>
          </p:cNvSpPr>
          <p:nvPr>
            <p:ph type="body" sz="quarter" idx="29"/>
          </p:nvPr>
        </p:nvSpPr>
        <p:spPr/>
        <p:txBody>
          <a:bodyPr/>
          <a:lstStyle/>
          <a:p>
            <a:r>
              <a:rPr lang="es-ES" dirty="0"/>
              <a:t>Text</a:t>
            </a:r>
          </a:p>
        </p:txBody>
      </p:sp>
      <p:sp>
        <p:nvSpPr>
          <p:cNvPr id="11" name="Marcador de texto 10">
            <a:extLst>
              <a:ext uri="{FF2B5EF4-FFF2-40B4-BE49-F238E27FC236}">
                <a16:creationId xmlns:a16="http://schemas.microsoft.com/office/drawing/2014/main" id="{99F04114-2444-9A46-AA7E-D0197D06DD97}"/>
              </a:ext>
            </a:extLst>
          </p:cNvPr>
          <p:cNvSpPr>
            <a:spLocks noGrp="1"/>
          </p:cNvSpPr>
          <p:nvPr>
            <p:ph type="body" sz="quarter" idx="30"/>
          </p:nvPr>
        </p:nvSpPr>
        <p:spPr/>
        <p:txBody>
          <a:bodyPr/>
          <a:lstStyle/>
          <a:p>
            <a:r>
              <a:rPr lang="es-ES" dirty="0"/>
              <a:t>Text</a:t>
            </a:r>
          </a:p>
        </p:txBody>
      </p:sp>
      <p:sp>
        <p:nvSpPr>
          <p:cNvPr id="12" name="Marcador de texto 11">
            <a:extLst>
              <a:ext uri="{FF2B5EF4-FFF2-40B4-BE49-F238E27FC236}">
                <a16:creationId xmlns:a16="http://schemas.microsoft.com/office/drawing/2014/main" id="{B39AA873-BD69-0A44-A3BB-5BC14A7F86FD}"/>
              </a:ext>
            </a:extLst>
          </p:cNvPr>
          <p:cNvSpPr>
            <a:spLocks noGrp="1"/>
          </p:cNvSpPr>
          <p:nvPr>
            <p:ph type="body" sz="quarter" idx="31"/>
          </p:nvPr>
        </p:nvSpPr>
        <p:spPr/>
        <p:txBody>
          <a:bodyPr/>
          <a:lstStyle/>
          <a:p>
            <a:r>
              <a:rPr lang="es-ES" dirty="0"/>
              <a:t>Text</a:t>
            </a:r>
          </a:p>
        </p:txBody>
      </p:sp>
      <p:sp>
        <p:nvSpPr>
          <p:cNvPr id="13" name="Marcador de texto 12">
            <a:extLst>
              <a:ext uri="{FF2B5EF4-FFF2-40B4-BE49-F238E27FC236}">
                <a16:creationId xmlns:a16="http://schemas.microsoft.com/office/drawing/2014/main" id="{D249B776-F15C-F84A-82D2-513B5AB19DBC}"/>
              </a:ext>
            </a:extLst>
          </p:cNvPr>
          <p:cNvSpPr>
            <a:spLocks noGrp="1"/>
          </p:cNvSpPr>
          <p:nvPr>
            <p:ph type="body" sz="quarter" idx="32"/>
          </p:nvPr>
        </p:nvSpPr>
        <p:spPr/>
        <p:txBody>
          <a:bodyPr/>
          <a:lstStyle/>
          <a:p>
            <a:r>
              <a:rPr lang="es-ES" dirty="0"/>
              <a:t>Text</a:t>
            </a:r>
          </a:p>
        </p:txBody>
      </p:sp>
      <p:sp>
        <p:nvSpPr>
          <p:cNvPr id="14" name="Marcador de texto 13">
            <a:extLst>
              <a:ext uri="{FF2B5EF4-FFF2-40B4-BE49-F238E27FC236}">
                <a16:creationId xmlns:a16="http://schemas.microsoft.com/office/drawing/2014/main" id="{597285B9-F017-654B-BC1B-63F1A59AECF9}"/>
              </a:ext>
            </a:extLst>
          </p:cNvPr>
          <p:cNvSpPr>
            <a:spLocks noGrp="1"/>
          </p:cNvSpPr>
          <p:nvPr>
            <p:ph type="body" sz="quarter" idx="33"/>
          </p:nvPr>
        </p:nvSpPr>
        <p:spPr/>
        <p:txBody>
          <a:bodyPr/>
          <a:lstStyle/>
          <a:p>
            <a:r>
              <a:rPr lang="es-ES" dirty="0"/>
              <a:t>Text</a:t>
            </a:r>
          </a:p>
        </p:txBody>
      </p:sp>
      <p:sp>
        <p:nvSpPr>
          <p:cNvPr id="27" name="Marcador de texto 26">
            <a:extLst>
              <a:ext uri="{FF2B5EF4-FFF2-40B4-BE49-F238E27FC236}">
                <a16:creationId xmlns:a16="http://schemas.microsoft.com/office/drawing/2014/main" id="{3B11F92C-6AE7-8C49-B27F-1B7B8756FEF8}"/>
              </a:ext>
            </a:extLst>
          </p:cNvPr>
          <p:cNvSpPr>
            <a:spLocks noGrp="1"/>
          </p:cNvSpPr>
          <p:nvPr>
            <p:ph type="body" sz="quarter" idx="18"/>
          </p:nvPr>
        </p:nvSpPr>
        <p:spPr/>
        <p:txBody>
          <a:bodyPr/>
          <a:lstStyle/>
          <a:p>
            <a:r>
              <a:rPr lang="es-ES" dirty="0"/>
              <a:t>Títol</a:t>
            </a:r>
          </a:p>
        </p:txBody>
      </p:sp>
      <p:cxnSp>
        <p:nvCxnSpPr>
          <p:cNvPr id="15" name="Straight Connector 26">
            <a:extLst>
              <a:ext uri="{FF2B5EF4-FFF2-40B4-BE49-F238E27FC236}">
                <a16:creationId xmlns:a16="http://schemas.microsoft.com/office/drawing/2014/main" id="{2D64238E-B218-DE42-9F4F-950B87CDAD94}"/>
              </a:ext>
            </a:extLst>
          </p:cNvPr>
          <p:cNvCxnSpPr>
            <a:cxnSpLocks/>
          </p:cNvCxnSpPr>
          <p:nvPr/>
        </p:nvCxnSpPr>
        <p:spPr>
          <a:xfrm flipH="1" flipV="1">
            <a:off x="1266885" y="2634964"/>
            <a:ext cx="0" cy="370565"/>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6" name="Straight Connector 27">
            <a:extLst>
              <a:ext uri="{FF2B5EF4-FFF2-40B4-BE49-F238E27FC236}">
                <a16:creationId xmlns:a16="http://schemas.microsoft.com/office/drawing/2014/main" id="{4D7F9DCE-CD7D-1E43-8FC8-3639547288D6}"/>
              </a:ext>
            </a:extLst>
          </p:cNvPr>
          <p:cNvCxnSpPr>
            <a:cxnSpLocks/>
          </p:cNvCxnSpPr>
          <p:nvPr/>
        </p:nvCxnSpPr>
        <p:spPr>
          <a:xfrm flipH="1" flipV="1">
            <a:off x="2593858" y="2634964"/>
            <a:ext cx="0" cy="370565"/>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28">
            <a:extLst>
              <a:ext uri="{FF2B5EF4-FFF2-40B4-BE49-F238E27FC236}">
                <a16:creationId xmlns:a16="http://schemas.microsoft.com/office/drawing/2014/main" id="{B44A9DD9-8D6E-C84A-B6D6-36C8A43B6EFB}"/>
              </a:ext>
            </a:extLst>
          </p:cNvPr>
          <p:cNvCxnSpPr>
            <a:cxnSpLocks/>
          </p:cNvCxnSpPr>
          <p:nvPr/>
        </p:nvCxnSpPr>
        <p:spPr>
          <a:xfrm flipH="1" flipV="1">
            <a:off x="3906416" y="2634964"/>
            <a:ext cx="0" cy="370565"/>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29">
            <a:extLst>
              <a:ext uri="{FF2B5EF4-FFF2-40B4-BE49-F238E27FC236}">
                <a16:creationId xmlns:a16="http://schemas.microsoft.com/office/drawing/2014/main" id="{C297C8D5-331E-3B40-BBEE-18FBE4B8F48F}"/>
              </a:ext>
            </a:extLst>
          </p:cNvPr>
          <p:cNvCxnSpPr>
            <a:cxnSpLocks/>
          </p:cNvCxnSpPr>
          <p:nvPr/>
        </p:nvCxnSpPr>
        <p:spPr>
          <a:xfrm flipH="1" flipV="1">
            <a:off x="5274785" y="2634964"/>
            <a:ext cx="0" cy="370565"/>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30">
            <a:extLst>
              <a:ext uri="{FF2B5EF4-FFF2-40B4-BE49-F238E27FC236}">
                <a16:creationId xmlns:a16="http://schemas.microsoft.com/office/drawing/2014/main" id="{DF373B77-EFE2-5C48-9A8B-2F9F94EE6F61}"/>
              </a:ext>
            </a:extLst>
          </p:cNvPr>
          <p:cNvCxnSpPr>
            <a:cxnSpLocks/>
          </p:cNvCxnSpPr>
          <p:nvPr/>
        </p:nvCxnSpPr>
        <p:spPr>
          <a:xfrm flipH="1" flipV="1">
            <a:off x="6606033" y="2634964"/>
            <a:ext cx="0" cy="370565"/>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30">
            <a:extLst>
              <a:ext uri="{FF2B5EF4-FFF2-40B4-BE49-F238E27FC236}">
                <a16:creationId xmlns:a16="http://schemas.microsoft.com/office/drawing/2014/main" id="{D6763DE1-9842-DC47-8953-15520B7CA04D}"/>
              </a:ext>
            </a:extLst>
          </p:cNvPr>
          <p:cNvCxnSpPr>
            <a:cxnSpLocks/>
          </p:cNvCxnSpPr>
          <p:nvPr/>
        </p:nvCxnSpPr>
        <p:spPr>
          <a:xfrm flipH="1" flipV="1">
            <a:off x="7955970" y="2634964"/>
            <a:ext cx="0" cy="370565"/>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1" name="Elipse 20">
            <a:extLst>
              <a:ext uri="{FF2B5EF4-FFF2-40B4-BE49-F238E27FC236}">
                <a16:creationId xmlns:a16="http://schemas.microsoft.com/office/drawing/2014/main" id="{412F1E12-4624-394B-BF1C-BA3B079516A0}"/>
              </a:ext>
            </a:extLst>
          </p:cNvPr>
          <p:cNvSpPr/>
          <p:nvPr/>
        </p:nvSpPr>
        <p:spPr>
          <a:xfrm>
            <a:off x="1207788" y="2932113"/>
            <a:ext cx="108000" cy="10800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6673D615-525B-CD40-9CDF-58F12067F6A2}"/>
              </a:ext>
            </a:extLst>
          </p:cNvPr>
          <p:cNvSpPr/>
          <p:nvPr/>
        </p:nvSpPr>
        <p:spPr>
          <a:xfrm>
            <a:off x="2535898" y="2932113"/>
            <a:ext cx="108000" cy="10800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Elipse 22">
            <a:extLst>
              <a:ext uri="{FF2B5EF4-FFF2-40B4-BE49-F238E27FC236}">
                <a16:creationId xmlns:a16="http://schemas.microsoft.com/office/drawing/2014/main" id="{CFDFCA33-6AC1-D340-A868-EB1E87485839}"/>
              </a:ext>
            </a:extLst>
          </p:cNvPr>
          <p:cNvSpPr/>
          <p:nvPr/>
        </p:nvSpPr>
        <p:spPr>
          <a:xfrm>
            <a:off x="3846481" y="2932113"/>
            <a:ext cx="108000" cy="10800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C3D5E9E1-917C-8941-A425-BFA1F1AA0464}"/>
              </a:ext>
            </a:extLst>
          </p:cNvPr>
          <p:cNvSpPr/>
          <p:nvPr/>
        </p:nvSpPr>
        <p:spPr>
          <a:xfrm>
            <a:off x="5220072" y="2932113"/>
            <a:ext cx="108000" cy="10800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50961CD1-03E3-9243-8568-A2CB744694ED}"/>
              </a:ext>
            </a:extLst>
          </p:cNvPr>
          <p:cNvSpPr/>
          <p:nvPr/>
        </p:nvSpPr>
        <p:spPr>
          <a:xfrm>
            <a:off x="6555972" y="2932113"/>
            <a:ext cx="108000" cy="10800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8A9A12CC-D764-4642-9A69-EF1438A9A50F}"/>
              </a:ext>
            </a:extLst>
          </p:cNvPr>
          <p:cNvSpPr/>
          <p:nvPr/>
        </p:nvSpPr>
        <p:spPr>
          <a:xfrm>
            <a:off x="7910872" y="2932113"/>
            <a:ext cx="108000" cy="10800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381881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BAAA859-1204-724C-9664-CA94E0A106AD}"/>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CCE44338-36DA-2349-8E20-46EBD38FC373}"/>
              </a:ext>
            </a:extLst>
          </p:cNvPr>
          <p:cNvSpPr>
            <a:spLocks noGrp="1"/>
          </p:cNvSpPr>
          <p:nvPr>
            <p:ph type="body" sz="quarter" idx="20"/>
          </p:nvPr>
        </p:nvSpPr>
        <p:spPr/>
        <p:txBody>
          <a:bodyPr/>
          <a:lstStyle/>
          <a:p>
            <a:r>
              <a:rPr lang="es-ES" dirty="0"/>
              <a:t>Subtítol</a:t>
            </a:r>
          </a:p>
        </p:txBody>
      </p:sp>
      <p:sp>
        <p:nvSpPr>
          <p:cNvPr id="9" name="Marcador de texto 8">
            <a:extLst>
              <a:ext uri="{FF2B5EF4-FFF2-40B4-BE49-F238E27FC236}">
                <a16:creationId xmlns:a16="http://schemas.microsoft.com/office/drawing/2014/main" id="{2F20F70E-7D5F-0047-A1A9-2A8EA1D14756}"/>
              </a:ext>
            </a:extLst>
          </p:cNvPr>
          <p:cNvSpPr>
            <a:spLocks noGrp="1"/>
          </p:cNvSpPr>
          <p:nvPr>
            <p:ph type="body" sz="quarter" idx="26"/>
          </p:nvPr>
        </p:nvSpPr>
        <p:spPr/>
        <p:txBody>
          <a:bodyPr/>
          <a:lstStyle/>
          <a:p>
            <a:r>
              <a:rPr lang="es-ES" b="1" dirty="0"/>
              <a:t>Text</a:t>
            </a:r>
          </a:p>
          <a:p>
            <a:endParaRPr lang="es-ES" dirty="0"/>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a:p>
            <a:pPr marL="88900" indent="-88900">
              <a:buFont typeface="Arial" panose="020B0604020202020204" pitchFamily="34" charset="0"/>
              <a:buChar char="•"/>
            </a:pPr>
            <a:r>
              <a:rPr lang="es-ES" dirty="0"/>
              <a:t>Text</a:t>
            </a:r>
          </a:p>
        </p:txBody>
      </p:sp>
      <p:sp>
        <p:nvSpPr>
          <p:cNvPr id="10" name="CuadroTexto 9">
            <a:extLst>
              <a:ext uri="{FF2B5EF4-FFF2-40B4-BE49-F238E27FC236}">
                <a16:creationId xmlns:a16="http://schemas.microsoft.com/office/drawing/2014/main" id="{A9BD1D2B-384F-3840-A6A7-18823DEB1844}"/>
              </a:ext>
            </a:extLst>
          </p:cNvPr>
          <p:cNvSpPr txBox="1"/>
          <p:nvPr/>
        </p:nvSpPr>
        <p:spPr>
          <a:xfrm>
            <a:off x="2162477" y="1678265"/>
            <a:ext cx="656077" cy="553998"/>
          </a:xfrm>
          <a:prstGeom prst="rect">
            <a:avLst/>
          </a:prstGeom>
          <a:noFill/>
        </p:spPr>
        <p:txBody>
          <a:bodyPr wrap="square" lIns="0" tIns="0" rIns="0" bIns="0" rtlCol="0">
            <a:spAutoFit/>
          </a:bodyPr>
          <a:lstStyle/>
          <a:p>
            <a:r>
              <a:rPr lang="es-ES" sz="3600" b="1" spc="-150" dirty="0">
                <a:solidFill>
                  <a:srgbClr val="009FDA"/>
                </a:solidFill>
              </a:rPr>
              <a:t>00</a:t>
            </a:r>
          </a:p>
        </p:txBody>
      </p:sp>
      <p:cxnSp>
        <p:nvCxnSpPr>
          <p:cNvPr id="11" name="Conector recto 10">
            <a:extLst>
              <a:ext uri="{FF2B5EF4-FFF2-40B4-BE49-F238E27FC236}">
                <a16:creationId xmlns:a16="http://schemas.microsoft.com/office/drawing/2014/main" id="{E3E3F311-79A8-9547-9B0C-65D37E23513A}"/>
              </a:ext>
            </a:extLst>
          </p:cNvPr>
          <p:cNvCxnSpPr>
            <a:cxnSpLocks/>
          </p:cNvCxnSpPr>
          <p:nvPr/>
        </p:nvCxnSpPr>
        <p:spPr>
          <a:xfrm>
            <a:off x="2091041" y="1627254"/>
            <a:ext cx="0" cy="185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0101A0D3-DF0B-E644-B000-64B58A7BB924}"/>
              </a:ext>
            </a:extLst>
          </p:cNvPr>
          <p:cNvSpPr txBox="1"/>
          <p:nvPr/>
        </p:nvSpPr>
        <p:spPr>
          <a:xfrm>
            <a:off x="2162478" y="1604576"/>
            <a:ext cx="1178757" cy="138499"/>
          </a:xfrm>
          <a:prstGeom prst="rect">
            <a:avLst/>
          </a:prstGeom>
          <a:noFill/>
        </p:spPr>
        <p:txBody>
          <a:bodyPr wrap="square" lIns="0" tIns="0" rIns="0" bIns="0" rtlCol="0">
            <a:spAutoFit/>
          </a:bodyPr>
          <a:lstStyle/>
          <a:p>
            <a:r>
              <a:rPr lang="es-ES" sz="900" b="1" dirty="0"/>
              <a:t>Text</a:t>
            </a:r>
          </a:p>
        </p:txBody>
      </p:sp>
      <p:sp>
        <p:nvSpPr>
          <p:cNvPr id="13" name="CuadroTexto 12">
            <a:extLst>
              <a:ext uri="{FF2B5EF4-FFF2-40B4-BE49-F238E27FC236}">
                <a16:creationId xmlns:a16="http://schemas.microsoft.com/office/drawing/2014/main" id="{8AF0DD45-EAE1-9540-85C0-2D1F9827DA17}"/>
              </a:ext>
            </a:extLst>
          </p:cNvPr>
          <p:cNvSpPr txBox="1"/>
          <p:nvPr/>
        </p:nvSpPr>
        <p:spPr>
          <a:xfrm>
            <a:off x="2162479" y="2160091"/>
            <a:ext cx="880684" cy="107722"/>
          </a:xfrm>
          <a:prstGeom prst="rect">
            <a:avLst/>
          </a:prstGeom>
          <a:noFill/>
        </p:spPr>
        <p:txBody>
          <a:bodyPr wrap="square" lIns="0" tIns="0" rIns="0" bIns="0" rtlCol="0">
            <a:spAutoFit/>
          </a:bodyPr>
          <a:lstStyle/>
          <a:p>
            <a:r>
              <a:rPr lang="es-ES" sz="700" b="1" dirty="0"/>
              <a:t>Text</a:t>
            </a:r>
          </a:p>
        </p:txBody>
      </p:sp>
      <p:sp>
        <p:nvSpPr>
          <p:cNvPr id="14" name="CuadroTexto 13">
            <a:extLst>
              <a:ext uri="{FF2B5EF4-FFF2-40B4-BE49-F238E27FC236}">
                <a16:creationId xmlns:a16="http://schemas.microsoft.com/office/drawing/2014/main" id="{F3C2D1D9-6CC5-694B-8CBB-16B6378A2910}"/>
              </a:ext>
            </a:extLst>
          </p:cNvPr>
          <p:cNvSpPr txBox="1"/>
          <p:nvPr/>
        </p:nvSpPr>
        <p:spPr>
          <a:xfrm>
            <a:off x="2157640" y="2837506"/>
            <a:ext cx="849767" cy="646331"/>
          </a:xfrm>
          <a:prstGeom prst="rect">
            <a:avLst/>
          </a:prstGeom>
          <a:noFill/>
        </p:spPr>
        <p:txBody>
          <a:bodyPr wrap="square" lIns="0" tIns="0" rIns="0" bIns="0" rtlCol="0">
            <a:spAutoFit/>
          </a:bodyPr>
          <a:lstStyle/>
          <a:p>
            <a:r>
              <a:rPr lang="es-ES" sz="700" b="1"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p:txBody>
      </p:sp>
      <p:sp>
        <p:nvSpPr>
          <p:cNvPr id="15" name="CuadroTexto 14">
            <a:extLst>
              <a:ext uri="{FF2B5EF4-FFF2-40B4-BE49-F238E27FC236}">
                <a16:creationId xmlns:a16="http://schemas.microsoft.com/office/drawing/2014/main" id="{0081C4A5-1469-4E45-A00F-41E33068C61F}"/>
              </a:ext>
            </a:extLst>
          </p:cNvPr>
          <p:cNvSpPr txBox="1"/>
          <p:nvPr/>
        </p:nvSpPr>
        <p:spPr>
          <a:xfrm>
            <a:off x="3414182" y="3630679"/>
            <a:ext cx="638780" cy="553998"/>
          </a:xfrm>
          <a:prstGeom prst="rect">
            <a:avLst/>
          </a:prstGeom>
          <a:noFill/>
        </p:spPr>
        <p:txBody>
          <a:bodyPr wrap="square" lIns="0" tIns="0" rIns="0" bIns="0" rtlCol="0">
            <a:spAutoFit/>
          </a:bodyPr>
          <a:lstStyle/>
          <a:p>
            <a:r>
              <a:rPr lang="es-ES" sz="3600" b="1" spc="-150" dirty="0">
                <a:solidFill>
                  <a:srgbClr val="009FDA"/>
                </a:solidFill>
              </a:rPr>
              <a:t>00</a:t>
            </a:r>
          </a:p>
        </p:txBody>
      </p:sp>
      <p:cxnSp>
        <p:nvCxnSpPr>
          <p:cNvPr id="16" name="Conector recto 15">
            <a:extLst>
              <a:ext uri="{FF2B5EF4-FFF2-40B4-BE49-F238E27FC236}">
                <a16:creationId xmlns:a16="http://schemas.microsoft.com/office/drawing/2014/main" id="{F396FAC2-122C-6C4F-9D5C-7CE53F12FE64}"/>
              </a:ext>
            </a:extLst>
          </p:cNvPr>
          <p:cNvCxnSpPr>
            <a:cxnSpLocks/>
          </p:cNvCxnSpPr>
          <p:nvPr/>
        </p:nvCxnSpPr>
        <p:spPr>
          <a:xfrm>
            <a:off x="3337907" y="3546403"/>
            <a:ext cx="0" cy="136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29758CF6-1ABA-E44E-9453-BAB69FEBB55E}"/>
              </a:ext>
            </a:extLst>
          </p:cNvPr>
          <p:cNvSpPr txBox="1"/>
          <p:nvPr/>
        </p:nvSpPr>
        <p:spPr>
          <a:xfrm>
            <a:off x="3414182" y="3546403"/>
            <a:ext cx="1611237" cy="138499"/>
          </a:xfrm>
          <a:prstGeom prst="rect">
            <a:avLst/>
          </a:prstGeom>
          <a:noFill/>
        </p:spPr>
        <p:txBody>
          <a:bodyPr wrap="square" lIns="0" tIns="0" rIns="0" bIns="0" rtlCol="0">
            <a:spAutoFit/>
          </a:bodyPr>
          <a:lstStyle/>
          <a:p>
            <a:r>
              <a:rPr lang="es-ES" sz="900" b="1" dirty="0"/>
              <a:t>Text</a:t>
            </a:r>
          </a:p>
        </p:txBody>
      </p:sp>
      <p:sp>
        <p:nvSpPr>
          <p:cNvPr id="18" name="CuadroTexto 17">
            <a:extLst>
              <a:ext uri="{FF2B5EF4-FFF2-40B4-BE49-F238E27FC236}">
                <a16:creationId xmlns:a16="http://schemas.microsoft.com/office/drawing/2014/main" id="{3DF65EAC-7FDB-DA48-9098-1EE50DBE2425}"/>
              </a:ext>
            </a:extLst>
          </p:cNvPr>
          <p:cNvSpPr txBox="1"/>
          <p:nvPr/>
        </p:nvSpPr>
        <p:spPr>
          <a:xfrm>
            <a:off x="3414183" y="4112505"/>
            <a:ext cx="561370" cy="107722"/>
          </a:xfrm>
          <a:prstGeom prst="rect">
            <a:avLst/>
          </a:prstGeom>
          <a:noFill/>
        </p:spPr>
        <p:txBody>
          <a:bodyPr wrap="square" lIns="0" tIns="0" rIns="0" bIns="0" rtlCol="0">
            <a:spAutoFit/>
          </a:bodyPr>
          <a:lstStyle/>
          <a:p>
            <a:r>
              <a:rPr lang="es-ES" sz="700" b="1" dirty="0"/>
              <a:t>Text</a:t>
            </a:r>
          </a:p>
        </p:txBody>
      </p:sp>
      <p:sp>
        <p:nvSpPr>
          <p:cNvPr id="19" name="CuadroTexto 18">
            <a:extLst>
              <a:ext uri="{FF2B5EF4-FFF2-40B4-BE49-F238E27FC236}">
                <a16:creationId xmlns:a16="http://schemas.microsoft.com/office/drawing/2014/main" id="{5C1B0B1F-EC38-3A4F-A9E0-56AA4EFC6BD6}"/>
              </a:ext>
            </a:extLst>
          </p:cNvPr>
          <p:cNvSpPr txBox="1"/>
          <p:nvPr/>
        </p:nvSpPr>
        <p:spPr>
          <a:xfrm>
            <a:off x="3409344" y="4480838"/>
            <a:ext cx="1359505" cy="430887"/>
          </a:xfrm>
          <a:prstGeom prst="rect">
            <a:avLst/>
          </a:prstGeom>
          <a:noFill/>
        </p:spPr>
        <p:txBody>
          <a:bodyPr wrap="square" lIns="0" tIns="0" rIns="0" bIns="0" rtlCol="0">
            <a:spAutoFit/>
          </a:bodyPr>
          <a:lstStyle/>
          <a:p>
            <a:r>
              <a:rPr lang="es-ES" sz="700" b="1"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p:txBody>
      </p:sp>
      <p:sp>
        <p:nvSpPr>
          <p:cNvPr id="20" name="CuadroTexto 19">
            <a:extLst>
              <a:ext uri="{FF2B5EF4-FFF2-40B4-BE49-F238E27FC236}">
                <a16:creationId xmlns:a16="http://schemas.microsoft.com/office/drawing/2014/main" id="{3F095220-68F5-0941-A753-6032E8F8AE00}"/>
              </a:ext>
            </a:extLst>
          </p:cNvPr>
          <p:cNvSpPr txBox="1"/>
          <p:nvPr/>
        </p:nvSpPr>
        <p:spPr>
          <a:xfrm>
            <a:off x="5089676" y="1996172"/>
            <a:ext cx="638780" cy="553998"/>
          </a:xfrm>
          <a:prstGeom prst="rect">
            <a:avLst/>
          </a:prstGeom>
          <a:noFill/>
        </p:spPr>
        <p:txBody>
          <a:bodyPr wrap="square" lIns="0" tIns="0" rIns="0" bIns="0" rtlCol="0">
            <a:spAutoFit/>
          </a:bodyPr>
          <a:lstStyle/>
          <a:p>
            <a:r>
              <a:rPr lang="es-ES" sz="3600" b="1" spc="-150" dirty="0">
                <a:solidFill>
                  <a:srgbClr val="009FDA"/>
                </a:solidFill>
              </a:rPr>
              <a:t>00</a:t>
            </a:r>
          </a:p>
        </p:txBody>
      </p:sp>
      <p:cxnSp>
        <p:nvCxnSpPr>
          <p:cNvPr id="21" name="Conector recto 20">
            <a:extLst>
              <a:ext uri="{FF2B5EF4-FFF2-40B4-BE49-F238E27FC236}">
                <a16:creationId xmlns:a16="http://schemas.microsoft.com/office/drawing/2014/main" id="{64C465AC-F2D6-1C46-B78D-0F8E5064AAEF}"/>
              </a:ext>
            </a:extLst>
          </p:cNvPr>
          <p:cNvCxnSpPr>
            <a:cxnSpLocks/>
          </p:cNvCxnSpPr>
          <p:nvPr/>
        </p:nvCxnSpPr>
        <p:spPr>
          <a:xfrm>
            <a:off x="5018239" y="1942456"/>
            <a:ext cx="0" cy="185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7A17BB6-0A5B-6745-9981-9A30CFB62A2F}"/>
              </a:ext>
            </a:extLst>
          </p:cNvPr>
          <p:cNvSpPr txBox="1"/>
          <p:nvPr/>
        </p:nvSpPr>
        <p:spPr>
          <a:xfrm>
            <a:off x="5089676" y="1919778"/>
            <a:ext cx="688145" cy="138499"/>
          </a:xfrm>
          <a:prstGeom prst="rect">
            <a:avLst/>
          </a:prstGeom>
          <a:noFill/>
        </p:spPr>
        <p:txBody>
          <a:bodyPr wrap="square" lIns="0" tIns="0" rIns="0" bIns="0" rtlCol="0">
            <a:spAutoFit/>
          </a:bodyPr>
          <a:lstStyle/>
          <a:p>
            <a:r>
              <a:rPr lang="es-ES" sz="900" b="1" dirty="0"/>
              <a:t>Text</a:t>
            </a:r>
          </a:p>
        </p:txBody>
      </p:sp>
      <p:sp>
        <p:nvSpPr>
          <p:cNvPr id="23" name="CuadroTexto 22">
            <a:extLst>
              <a:ext uri="{FF2B5EF4-FFF2-40B4-BE49-F238E27FC236}">
                <a16:creationId xmlns:a16="http://schemas.microsoft.com/office/drawing/2014/main" id="{C2785B43-2402-2F48-BF9D-5C979A9C4515}"/>
              </a:ext>
            </a:extLst>
          </p:cNvPr>
          <p:cNvSpPr txBox="1"/>
          <p:nvPr/>
        </p:nvSpPr>
        <p:spPr>
          <a:xfrm>
            <a:off x="5089676" y="2477998"/>
            <a:ext cx="1359505" cy="107722"/>
          </a:xfrm>
          <a:prstGeom prst="rect">
            <a:avLst/>
          </a:prstGeom>
          <a:noFill/>
        </p:spPr>
        <p:txBody>
          <a:bodyPr wrap="square" lIns="0" tIns="0" rIns="0" bIns="0" rtlCol="0">
            <a:spAutoFit/>
          </a:bodyPr>
          <a:lstStyle/>
          <a:p>
            <a:r>
              <a:rPr lang="es-ES" sz="700" b="1" dirty="0"/>
              <a:t>Text</a:t>
            </a:r>
          </a:p>
        </p:txBody>
      </p:sp>
      <p:sp>
        <p:nvSpPr>
          <p:cNvPr id="24" name="CuadroTexto 23">
            <a:extLst>
              <a:ext uri="{FF2B5EF4-FFF2-40B4-BE49-F238E27FC236}">
                <a16:creationId xmlns:a16="http://schemas.microsoft.com/office/drawing/2014/main" id="{000B9ED2-7DD7-994F-A74A-92CFE28A8D91}"/>
              </a:ext>
            </a:extLst>
          </p:cNvPr>
          <p:cNvSpPr txBox="1"/>
          <p:nvPr/>
        </p:nvSpPr>
        <p:spPr>
          <a:xfrm>
            <a:off x="5084838" y="3364826"/>
            <a:ext cx="1359505" cy="430887"/>
          </a:xfrm>
          <a:prstGeom prst="rect">
            <a:avLst/>
          </a:prstGeom>
          <a:noFill/>
        </p:spPr>
        <p:txBody>
          <a:bodyPr wrap="square" lIns="0" tIns="0" rIns="0" bIns="0" rtlCol="0">
            <a:spAutoFit/>
          </a:bodyPr>
          <a:lstStyle/>
          <a:p>
            <a:r>
              <a:rPr lang="es-ES" sz="700" b="1"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p:txBody>
      </p:sp>
      <p:sp>
        <p:nvSpPr>
          <p:cNvPr id="25" name="CuadroTexto 24">
            <a:extLst>
              <a:ext uri="{FF2B5EF4-FFF2-40B4-BE49-F238E27FC236}">
                <a16:creationId xmlns:a16="http://schemas.microsoft.com/office/drawing/2014/main" id="{78C8DFF9-4D2B-9149-9B14-1B0E2B993F69}"/>
              </a:ext>
            </a:extLst>
          </p:cNvPr>
          <p:cNvSpPr txBox="1"/>
          <p:nvPr/>
        </p:nvSpPr>
        <p:spPr>
          <a:xfrm>
            <a:off x="6772351" y="1599237"/>
            <a:ext cx="638780" cy="553998"/>
          </a:xfrm>
          <a:prstGeom prst="rect">
            <a:avLst/>
          </a:prstGeom>
          <a:noFill/>
        </p:spPr>
        <p:txBody>
          <a:bodyPr wrap="square" lIns="0" tIns="0" rIns="0" bIns="0" rtlCol="0">
            <a:spAutoFit/>
          </a:bodyPr>
          <a:lstStyle/>
          <a:p>
            <a:r>
              <a:rPr lang="es-ES" sz="3600" b="1" spc="-150" dirty="0">
                <a:solidFill>
                  <a:srgbClr val="009FDA"/>
                </a:solidFill>
              </a:rPr>
              <a:t>00</a:t>
            </a:r>
          </a:p>
        </p:txBody>
      </p:sp>
      <p:cxnSp>
        <p:nvCxnSpPr>
          <p:cNvPr id="26" name="Conector recto 25">
            <a:extLst>
              <a:ext uri="{FF2B5EF4-FFF2-40B4-BE49-F238E27FC236}">
                <a16:creationId xmlns:a16="http://schemas.microsoft.com/office/drawing/2014/main" id="{84D3FB59-89BA-A746-93C7-FE09582675F0}"/>
              </a:ext>
            </a:extLst>
          </p:cNvPr>
          <p:cNvCxnSpPr>
            <a:cxnSpLocks/>
          </p:cNvCxnSpPr>
          <p:nvPr/>
        </p:nvCxnSpPr>
        <p:spPr>
          <a:xfrm>
            <a:off x="6700914" y="1547168"/>
            <a:ext cx="0" cy="1853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F6A19D83-F6D1-A14B-BE86-9799FADED628}"/>
              </a:ext>
            </a:extLst>
          </p:cNvPr>
          <p:cNvSpPr txBox="1"/>
          <p:nvPr/>
        </p:nvSpPr>
        <p:spPr>
          <a:xfrm>
            <a:off x="6772352" y="1524490"/>
            <a:ext cx="629632" cy="138499"/>
          </a:xfrm>
          <a:prstGeom prst="rect">
            <a:avLst/>
          </a:prstGeom>
          <a:noFill/>
        </p:spPr>
        <p:txBody>
          <a:bodyPr wrap="square" lIns="0" tIns="0" rIns="0" bIns="0" rtlCol="0">
            <a:spAutoFit/>
          </a:bodyPr>
          <a:lstStyle/>
          <a:p>
            <a:r>
              <a:rPr lang="es-ES" sz="900" b="1" dirty="0"/>
              <a:t>Text</a:t>
            </a:r>
          </a:p>
        </p:txBody>
      </p:sp>
      <p:sp>
        <p:nvSpPr>
          <p:cNvPr id="28" name="CuadroTexto 27">
            <a:extLst>
              <a:ext uri="{FF2B5EF4-FFF2-40B4-BE49-F238E27FC236}">
                <a16:creationId xmlns:a16="http://schemas.microsoft.com/office/drawing/2014/main" id="{81EC6F80-FD0A-BA40-9132-1D38EBDCD682}"/>
              </a:ext>
            </a:extLst>
          </p:cNvPr>
          <p:cNvSpPr txBox="1"/>
          <p:nvPr/>
        </p:nvSpPr>
        <p:spPr>
          <a:xfrm>
            <a:off x="6772351" y="2081063"/>
            <a:ext cx="1359505" cy="107722"/>
          </a:xfrm>
          <a:prstGeom prst="rect">
            <a:avLst/>
          </a:prstGeom>
          <a:noFill/>
        </p:spPr>
        <p:txBody>
          <a:bodyPr wrap="square" lIns="0" tIns="0" rIns="0" bIns="0" rtlCol="0">
            <a:spAutoFit/>
          </a:bodyPr>
          <a:lstStyle/>
          <a:p>
            <a:r>
              <a:rPr lang="es-ES" sz="700" b="1" dirty="0"/>
              <a:t>Text</a:t>
            </a:r>
          </a:p>
        </p:txBody>
      </p:sp>
      <p:sp>
        <p:nvSpPr>
          <p:cNvPr id="29" name="CuadroTexto 28">
            <a:extLst>
              <a:ext uri="{FF2B5EF4-FFF2-40B4-BE49-F238E27FC236}">
                <a16:creationId xmlns:a16="http://schemas.microsoft.com/office/drawing/2014/main" id="{6A4DF72E-11C4-264E-93CE-2018B27680DE}"/>
              </a:ext>
            </a:extLst>
          </p:cNvPr>
          <p:cNvSpPr txBox="1"/>
          <p:nvPr/>
        </p:nvSpPr>
        <p:spPr>
          <a:xfrm>
            <a:off x="6767513" y="2969538"/>
            <a:ext cx="1359505" cy="430887"/>
          </a:xfrm>
          <a:prstGeom prst="rect">
            <a:avLst/>
          </a:prstGeom>
          <a:noFill/>
        </p:spPr>
        <p:txBody>
          <a:bodyPr wrap="square" lIns="0" tIns="0" rIns="0" bIns="0" rtlCol="0">
            <a:spAutoFit/>
          </a:bodyPr>
          <a:lstStyle/>
          <a:p>
            <a:r>
              <a:rPr lang="es-ES" sz="700" b="1"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a:p>
            <a:pPr marL="47625" indent="-47625">
              <a:buClr>
                <a:srgbClr val="009FDA"/>
              </a:buClr>
              <a:buSzPct val="70000"/>
              <a:buFont typeface="Wingdings" pitchFamily="2" charset="2"/>
              <a:buChar char="§"/>
            </a:pPr>
            <a:r>
              <a:rPr lang="es-ES" sz="700" dirty="0"/>
              <a:t>Text</a:t>
            </a:r>
          </a:p>
        </p:txBody>
      </p:sp>
      <p:sp>
        <p:nvSpPr>
          <p:cNvPr id="30" name="Oval 179">
            <a:extLst>
              <a:ext uri="{FF2B5EF4-FFF2-40B4-BE49-F238E27FC236}">
                <a16:creationId xmlns:a16="http://schemas.microsoft.com/office/drawing/2014/main" id="{9CF7EC29-8712-DE41-98F6-C24F83765A83}"/>
              </a:ext>
            </a:extLst>
          </p:cNvPr>
          <p:cNvSpPr>
            <a:spLocks noChangeAspect="1"/>
          </p:cNvSpPr>
          <p:nvPr/>
        </p:nvSpPr>
        <p:spPr>
          <a:xfrm>
            <a:off x="2059139" y="1588557"/>
            <a:ext cx="72000" cy="72000"/>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1" name="Oval 179">
            <a:extLst>
              <a:ext uri="{FF2B5EF4-FFF2-40B4-BE49-F238E27FC236}">
                <a16:creationId xmlns:a16="http://schemas.microsoft.com/office/drawing/2014/main" id="{427CD10B-AAE5-AD43-A55C-DF6EA4D3C59B}"/>
              </a:ext>
            </a:extLst>
          </p:cNvPr>
          <p:cNvSpPr>
            <a:spLocks noChangeAspect="1"/>
          </p:cNvSpPr>
          <p:nvPr/>
        </p:nvSpPr>
        <p:spPr>
          <a:xfrm>
            <a:off x="4980984" y="1903034"/>
            <a:ext cx="72000" cy="72000"/>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2" name="Oval 179">
            <a:extLst>
              <a:ext uri="{FF2B5EF4-FFF2-40B4-BE49-F238E27FC236}">
                <a16:creationId xmlns:a16="http://schemas.microsoft.com/office/drawing/2014/main" id="{779F7C73-1392-F946-BB68-8668DF876FFE}"/>
              </a:ext>
            </a:extLst>
          </p:cNvPr>
          <p:cNvSpPr>
            <a:spLocks noChangeAspect="1"/>
          </p:cNvSpPr>
          <p:nvPr/>
        </p:nvSpPr>
        <p:spPr>
          <a:xfrm>
            <a:off x="6660075" y="1549853"/>
            <a:ext cx="72000" cy="72000"/>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3" name="Oval 179">
            <a:extLst>
              <a:ext uri="{FF2B5EF4-FFF2-40B4-BE49-F238E27FC236}">
                <a16:creationId xmlns:a16="http://schemas.microsoft.com/office/drawing/2014/main" id="{958E2281-1EA6-BF48-A5AB-D1BB163B4654}"/>
              </a:ext>
            </a:extLst>
          </p:cNvPr>
          <p:cNvSpPr>
            <a:spLocks noChangeAspect="1"/>
          </p:cNvSpPr>
          <p:nvPr/>
        </p:nvSpPr>
        <p:spPr>
          <a:xfrm>
            <a:off x="3304322" y="3552824"/>
            <a:ext cx="72000" cy="72000"/>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442788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B28FF0D-C09B-3A46-8EBA-4D1400D13F0A}"/>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EB9ACC86-2990-7144-84B7-53EB0AA83B38}"/>
              </a:ext>
            </a:extLst>
          </p:cNvPr>
          <p:cNvSpPr>
            <a:spLocks noGrp="1"/>
          </p:cNvSpPr>
          <p:nvPr>
            <p:ph type="body" sz="quarter" idx="20"/>
          </p:nvPr>
        </p:nvSpPr>
        <p:spPr/>
        <p:txBody>
          <a:bodyPr/>
          <a:lstStyle/>
          <a:p>
            <a:r>
              <a:rPr lang="es-ES" dirty="0"/>
              <a:t>Subtítol</a:t>
            </a:r>
          </a:p>
        </p:txBody>
      </p:sp>
      <p:sp>
        <p:nvSpPr>
          <p:cNvPr id="4" name="Marcador de texto 3">
            <a:extLst>
              <a:ext uri="{FF2B5EF4-FFF2-40B4-BE49-F238E27FC236}">
                <a16:creationId xmlns:a16="http://schemas.microsoft.com/office/drawing/2014/main" id="{B9554AD8-CDDB-FA45-A8ED-DE7B7CB04A85}"/>
              </a:ext>
            </a:extLst>
          </p:cNvPr>
          <p:cNvSpPr>
            <a:spLocks noGrp="1"/>
          </p:cNvSpPr>
          <p:nvPr>
            <p:ph type="body" sz="quarter" idx="21"/>
          </p:nvPr>
        </p:nvSpPr>
        <p:spPr/>
        <p:txBody>
          <a:bodyPr/>
          <a:lstStyle/>
          <a:p>
            <a:r>
              <a:rPr lang="es-ES" dirty="0"/>
              <a:t>Lorem ipsum dolor sit amet, consectetur adipiscing elit, sed do eiusmod tempor incididunt ut labore et dolore magna aliqua.</a:t>
            </a:r>
          </a:p>
        </p:txBody>
      </p:sp>
      <p:sp>
        <p:nvSpPr>
          <p:cNvPr id="5" name="Marcador de texto 4">
            <a:extLst>
              <a:ext uri="{FF2B5EF4-FFF2-40B4-BE49-F238E27FC236}">
                <a16:creationId xmlns:a16="http://schemas.microsoft.com/office/drawing/2014/main" id="{9726C07F-6746-7F4E-A71F-E5DDE88E3814}"/>
              </a:ext>
            </a:extLst>
          </p:cNvPr>
          <p:cNvSpPr>
            <a:spLocks noGrp="1"/>
          </p:cNvSpPr>
          <p:nvPr>
            <p:ph type="body" sz="quarter" idx="22"/>
          </p:nvPr>
        </p:nvSpPr>
        <p:spPr/>
        <p:txBody>
          <a:bodyPr/>
          <a:lstStyle/>
          <a:p>
            <a:r>
              <a:rPr lang="es-ES" dirty="0"/>
              <a:t>Títol</a:t>
            </a:r>
          </a:p>
        </p:txBody>
      </p:sp>
      <p:sp>
        <p:nvSpPr>
          <p:cNvPr id="6" name="Marcador de texto 5">
            <a:extLst>
              <a:ext uri="{FF2B5EF4-FFF2-40B4-BE49-F238E27FC236}">
                <a16:creationId xmlns:a16="http://schemas.microsoft.com/office/drawing/2014/main" id="{91AE0D0D-1DD7-EE40-A6BB-734A311B08FD}"/>
              </a:ext>
            </a:extLst>
          </p:cNvPr>
          <p:cNvSpPr>
            <a:spLocks noGrp="1"/>
          </p:cNvSpPr>
          <p:nvPr>
            <p:ph type="body" sz="quarter" idx="23"/>
          </p:nvPr>
        </p:nvSpPr>
        <p:spPr/>
        <p:txBody>
          <a:bodyPr/>
          <a:lstStyle/>
          <a:p>
            <a:r>
              <a:rPr lang="es-ES" dirty="0"/>
              <a:t>Lorem ipsum dolor sit amet, consectetur adipiscing elit, sed do eiusmod tempor incididunt ut labore et dolore magna aliqua.</a:t>
            </a:r>
          </a:p>
        </p:txBody>
      </p:sp>
      <p:sp>
        <p:nvSpPr>
          <p:cNvPr id="7" name="Marcador de texto 6">
            <a:extLst>
              <a:ext uri="{FF2B5EF4-FFF2-40B4-BE49-F238E27FC236}">
                <a16:creationId xmlns:a16="http://schemas.microsoft.com/office/drawing/2014/main" id="{4B786197-CB22-A94A-BAF1-01277D7FB5D7}"/>
              </a:ext>
            </a:extLst>
          </p:cNvPr>
          <p:cNvSpPr>
            <a:spLocks noGrp="1"/>
          </p:cNvSpPr>
          <p:nvPr>
            <p:ph type="body" sz="quarter" idx="24"/>
          </p:nvPr>
        </p:nvSpPr>
        <p:spPr/>
        <p:txBody>
          <a:bodyPr/>
          <a:lstStyle/>
          <a:p>
            <a:r>
              <a:rPr lang="es-ES" dirty="0"/>
              <a:t>Títol</a:t>
            </a:r>
          </a:p>
        </p:txBody>
      </p:sp>
      <p:sp>
        <p:nvSpPr>
          <p:cNvPr id="8" name="Marcador de texto 7">
            <a:extLst>
              <a:ext uri="{FF2B5EF4-FFF2-40B4-BE49-F238E27FC236}">
                <a16:creationId xmlns:a16="http://schemas.microsoft.com/office/drawing/2014/main" id="{9513E26C-8EC2-6F4C-8515-9E25886144CA}"/>
              </a:ext>
            </a:extLst>
          </p:cNvPr>
          <p:cNvSpPr>
            <a:spLocks noGrp="1"/>
          </p:cNvSpPr>
          <p:nvPr>
            <p:ph type="body" sz="quarter" idx="25"/>
          </p:nvPr>
        </p:nvSpPr>
        <p:spPr/>
        <p:txBody>
          <a:bodyPr/>
          <a:lstStyle/>
          <a:p>
            <a:r>
              <a:rPr lang="es-ES" dirty="0"/>
              <a:t>Lorem ipsum dolor sit amet, consectetur adipiscing elit, sed do eiusmod tempor incididunt ut labore et dolore magna aliqua.</a:t>
            </a:r>
          </a:p>
        </p:txBody>
      </p:sp>
      <p:sp>
        <p:nvSpPr>
          <p:cNvPr id="9" name="Marcador de texto 8">
            <a:extLst>
              <a:ext uri="{FF2B5EF4-FFF2-40B4-BE49-F238E27FC236}">
                <a16:creationId xmlns:a16="http://schemas.microsoft.com/office/drawing/2014/main" id="{E2581773-916E-494D-A738-8D4C705AAE85}"/>
              </a:ext>
            </a:extLst>
          </p:cNvPr>
          <p:cNvSpPr>
            <a:spLocks noGrp="1"/>
          </p:cNvSpPr>
          <p:nvPr>
            <p:ph type="body" sz="quarter" idx="26"/>
          </p:nvPr>
        </p:nvSpPr>
        <p:spPr/>
        <p:txBody>
          <a:bodyPr/>
          <a:lstStyle/>
          <a:p>
            <a:r>
              <a:rPr lang="es-ES" dirty="0"/>
              <a:t>Títol</a:t>
            </a:r>
          </a:p>
        </p:txBody>
      </p:sp>
      <p:pic>
        <p:nvPicPr>
          <p:cNvPr id="14" name="Imagen 13">
            <a:extLst>
              <a:ext uri="{FF2B5EF4-FFF2-40B4-BE49-F238E27FC236}">
                <a16:creationId xmlns:a16="http://schemas.microsoft.com/office/drawing/2014/main" id="{206B83FE-554F-E341-8FE1-CA95EB7E2FF0}"/>
              </a:ext>
            </a:extLst>
          </p:cNvPr>
          <p:cNvPicPr>
            <a:picLocks noChangeAspect="1"/>
          </p:cNvPicPr>
          <p:nvPr/>
        </p:nvPicPr>
        <p:blipFill>
          <a:blip r:embed="rId3"/>
          <a:srcRect/>
          <a:stretch/>
        </p:blipFill>
        <p:spPr>
          <a:xfrm>
            <a:off x="2067624" y="1742600"/>
            <a:ext cx="724676" cy="724676"/>
          </a:xfrm>
          <a:prstGeom prst="rect">
            <a:avLst/>
          </a:prstGeom>
        </p:spPr>
      </p:pic>
      <p:pic>
        <p:nvPicPr>
          <p:cNvPr id="15" name="Imagen 14">
            <a:extLst>
              <a:ext uri="{FF2B5EF4-FFF2-40B4-BE49-F238E27FC236}">
                <a16:creationId xmlns:a16="http://schemas.microsoft.com/office/drawing/2014/main" id="{015C4A69-1344-4845-A049-D87D73171FC4}"/>
              </a:ext>
            </a:extLst>
          </p:cNvPr>
          <p:cNvPicPr>
            <a:picLocks noChangeAspect="1"/>
          </p:cNvPicPr>
          <p:nvPr/>
        </p:nvPicPr>
        <p:blipFill>
          <a:blip r:embed="rId4"/>
          <a:srcRect/>
          <a:stretch/>
        </p:blipFill>
        <p:spPr>
          <a:xfrm>
            <a:off x="4216969" y="1742600"/>
            <a:ext cx="724676" cy="724676"/>
          </a:xfrm>
          <a:prstGeom prst="rect">
            <a:avLst/>
          </a:prstGeom>
        </p:spPr>
      </p:pic>
      <p:pic>
        <p:nvPicPr>
          <p:cNvPr id="16" name="Imagen 15">
            <a:extLst>
              <a:ext uri="{FF2B5EF4-FFF2-40B4-BE49-F238E27FC236}">
                <a16:creationId xmlns:a16="http://schemas.microsoft.com/office/drawing/2014/main" id="{18E89BBA-0CFC-D74E-848F-E3322C5332A9}"/>
              </a:ext>
            </a:extLst>
          </p:cNvPr>
          <p:cNvPicPr>
            <a:picLocks noChangeAspect="1"/>
          </p:cNvPicPr>
          <p:nvPr/>
        </p:nvPicPr>
        <p:blipFill>
          <a:blip r:embed="rId5"/>
          <a:srcRect/>
          <a:stretch/>
        </p:blipFill>
        <p:spPr>
          <a:xfrm>
            <a:off x="6363337" y="1742600"/>
            <a:ext cx="724676" cy="724676"/>
          </a:xfrm>
          <a:prstGeom prst="rect">
            <a:avLst/>
          </a:prstGeom>
        </p:spPr>
      </p:pic>
    </p:spTree>
    <p:extLst>
      <p:ext uri="{BB962C8B-B14F-4D97-AF65-F5344CB8AC3E}">
        <p14:creationId xmlns:p14="http://schemas.microsoft.com/office/powerpoint/2010/main" val="87686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B28FF0D-C09B-3A46-8EBA-4D1400D13F0A}"/>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EB9ACC86-2990-7144-84B7-53EB0AA83B38}"/>
              </a:ext>
            </a:extLst>
          </p:cNvPr>
          <p:cNvSpPr>
            <a:spLocks noGrp="1"/>
          </p:cNvSpPr>
          <p:nvPr>
            <p:ph type="body" sz="quarter" idx="20"/>
          </p:nvPr>
        </p:nvSpPr>
        <p:spPr/>
        <p:txBody>
          <a:bodyPr/>
          <a:lstStyle/>
          <a:p>
            <a:r>
              <a:rPr lang="es-ES" dirty="0"/>
              <a:t>Subtítol</a:t>
            </a:r>
          </a:p>
        </p:txBody>
      </p:sp>
      <p:sp>
        <p:nvSpPr>
          <p:cNvPr id="4" name="Marcador de texto 3">
            <a:extLst>
              <a:ext uri="{FF2B5EF4-FFF2-40B4-BE49-F238E27FC236}">
                <a16:creationId xmlns:a16="http://schemas.microsoft.com/office/drawing/2014/main" id="{B9554AD8-CDDB-FA45-A8ED-DE7B7CB04A85}"/>
              </a:ext>
            </a:extLst>
          </p:cNvPr>
          <p:cNvSpPr>
            <a:spLocks noGrp="1"/>
          </p:cNvSpPr>
          <p:nvPr>
            <p:ph type="body" sz="quarter" idx="21"/>
          </p:nvPr>
        </p:nvSpPr>
        <p:spPr/>
        <p:txBody>
          <a:bodyPr/>
          <a:lstStyle/>
          <a:p>
            <a:r>
              <a:rPr lang="es-ES" dirty="0"/>
              <a:t>Lorem ipsum dolor sit amet, consectetur adipiscing elit, sed do eiusmod tempor incididunt ut labore et dolore magna aliqua.</a:t>
            </a:r>
          </a:p>
        </p:txBody>
      </p:sp>
      <p:sp>
        <p:nvSpPr>
          <p:cNvPr id="5" name="Marcador de texto 4">
            <a:extLst>
              <a:ext uri="{FF2B5EF4-FFF2-40B4-BE49-F238E27FC236}">
                <a16:creationId xmlns:a16="http://schemas.microsoft.com/office/drawing/2014/main" id="{9726C07F-6746-7F4E-A71F-E5DDE88E3814}"/>
              </a:ext>
            </a:extLst>
          </p:cNvPr>
          <p:cNvSpPr>
            <a:spLocks noGrp="1"/>
          </p:cNvSpPr>
          <p:nvPr>
            <p:ph type="body" sz="quarter" idx="22"/>
          </p:nvPr>
        </p:nvSpPr>
        <p:spPr/>
        <p:txBody>
          <a:bodyPr/>
          <a:lstStyle/>
          <a:p>
            <a:r>
              <a:rPr lang="es-ES" dirty="0"/>
              <a:t>Títol</a:t>
            </a:r>
          </a:p>
        </p:txBody>
      </p:sp>
      <p:sp>
        <p:nvSpPr>
          <p:cNvPr id="6" name="Marcador de texto 5">
            <a:extLst>
              <a:ext uri="{FF2B5EF4-FFF2-40B4-BE49-F238E27FC236}">
                <a16:creationId xmlns:a16="http://schemas.microsoft.com/office/drawing/2014/main" id="{91AE0D0D-1DD7-EE40-A6BB-734A311B08FD}"/>
              </a:ext>
            </a:extLst>
          </p:cNvPr>
          <p:cNvSpPr>
            <a:spLocks noGrp="1"/>
          </p:cNvSpPr>
          <p:nvPr>
            <p:ph type="body" sz="quarter" idx="23"/>
          </p:nvPr>
        </p:nvSpPr>
        <p:spPr/>
        <p:txBody>
          <a:bodyPr/>
          <a:lstStyle/>
          <a:p>
            <a:r>
              <a:rPr lang="es-ES" dirty="0"/>
              <a:t>Lorem ipsum dolor sit amet, consectetur adipiscing elit, sed do eiusmod tempor incididunt ut labore et dolore magna aliqua.</a:t>
            </a:r>
          </a:p>
        </p:txBody>
      </p:sp>
      <p:sp>
        <p:nvSpPr>
          <p:cNvPr id="7" name="Marcador de texto 6">
            <a:extLst>
              <a:ext uri="{FF2B5EF4-FFF2-40B4-BE49-F238E27FC236}">
                <a16:creationId xmlns:a16="http://schemas.microsoft.com/office/drawing/2014/main" id="{4B786197-CB22-A94A-BAF1-01277D7FB5D7}"/>
              </a:ext>
            </a:extLst>
          </p:cNvPr>
          <p:cNvSpPr>
            <a:spLocks noGrp="1"/>
          </p:cNvSpPr>
          <p:nvPr>
            <p:ph type="body" sz="quarter" idx="24"/>
          </p:nvPr>
        </p:nvSpPr>
        <p:spPr/>
        <p:txBody>
          <a:bodyPr/>
          <a:lstStyle/>
          <a:p>
            <a:r>
              <a:rPr lang="es-ES" dirty="0"/>
              <a:t>Títol</a:t>
            </a:r>
          </a:p>
        </p:txBody>
      </p:sp>
      <p:sp>
        <p:nvSpPr>
          <p:cNvPr id="8" name="Marcador de texto 7">
            <a:extLst>
              <a:ext uri="{FF2B5EF4-FFF2-40B4-BE49-F238E27FC236}">
                <a16:creationId xmlns:a16="http://schemas.microsoft.com/office/drawing/2014/main" id="{9513E26C-8EC2-6F4C-8515-9E25886144CA}"/>
              </a:ext>
            </a:extLst>
          </p:cNvPr>
          <p:cNvSpPr>
            <a:spLocks noGrp="1"/>
          </p:cNvSpPr>
          <p:nvPr>
            <p:ph type="body" sz="quarter" idx="25"/>
          </p:nvPr>
        </p:nvSpPr>
        <p:spPr/>
        <p:txBody>
          <a:bodyPr/>
          <a:lstStyle/>
          <a:p>
            <a:r>
              <a:rPr lang="es-ES" dirty="0"/>
              <a:t>Lorem ipsum dolor sit amet, consectetur adipiscing elit, sed do eiusmod tempor incididunt ut labore et dolore magna aliqua.</a:t>
            </a:r>
          </a:p>
        </p:txBody>
      </p:sp>
      <p:sp>
        <p:nvSpPr>
          <p:cNvPr id="9" name="Marcador de texto 8">
            <a:extLst>
              <a:ext uri="{FF2B5EF4-FFF2-40B4-BE49-F238E27FC236}">
                <a16:creationId xmlns:a16="http://schemas.microsoft.com/office/drawing/2014/main" id="{E2581773-916E-494D-A738-8D4C705AAE85}"/>
              </a:ext>
            </a:extLst>
          </p:cNvPr>
          <p:cNvSpPr>
            <a:spLocks noGrp="1"/>
          </p:cNvSpPr>
          <p:nvPr>
            <p:ph type="body" sz="quarter" idx="26"/>
          </p:nvPr>
        </p:nvSpPr>
        <p:spPr/>
        <p:txBody>
          <a:bodyPr/>
          <a:lstStyle/>
          <a:p>
            <a:r>
              <a:rPr lang="es-ES" dirty="0"/>
              <a:t>Títol</a:t>
            </a:r>
          </a:p>
        </p:txBody>
      </p:sp>
      <p:sp>
        <p:nvSpPr>
          <p:cNvPr id="14" name="CuadroTexto 13">
            <a:extLst>
              <a:ext uri="{FF2B5EF4-FFF2-40B4-BE49-F238E27FC236}">
                <a16:creationId xmlns:a16="http://schemas.microsoft.com/office/drawing/2014/main" id="{41184EB6-0A8A-9E46-B785-807449127E59}"/>
              </a:ext>
            </a:extLst>
          </p:cNvPr>
          <p:cNvSpPr txBox="1"/>
          <p:nvPr/>
        </p:nvSpPr>
        <p:spPr>
          <a:xfrm>
            <a:off x="1954404" y="1776906"/>
            <a:ext cx="909375" cy="646331"/>
          </a:xfrm>
          <a:prstGeom prst="rect">
            <a:avLst/>
          </a:prstGeom>
          <a:noFill/>
        </p:spPr>
        <p:txBody>
          <a:bodyPr wrap="square" lIns="0" tIns="0" rIns="0" bIns="0" rtlCol="0" anchor="ctr">
            <a:noAutofit/>
          </a:bodyPr>
          <a:lstStyle/>
          <a:p>
            <a:pPr algn="ctr"/>
            <a:r>
              <a:rPr lang="es-ES" sz="3600" b="1" spc="-150" dirty="0">
                <a:solidFill>
                  <a:schemeClr val="bg1"/>
                </a:solidFill>
              </a:rPr>
              <a:t>00</a:t>
            </a:r>
          </a:p>
        </p:txBody>
      </p:sp>
      <p:sp>
        <p:nvSpPr>
          <p:cNvPr id="15" name="CuadroTexto 14">
            <a:extLst>
              <a:ext uri="{FF2B5EF4-FFF2-40B4-BE49-F238E27FC236}">
                <a16:creationId xmlns:a16="http://schemas.microsoft.com/office/drawing/2014/main" id="{3E1D9F13-BB74-0E41-AB5A-8D4998BE9DFC}"/>
              </a:ext>
            </a:extLst>
          </p:cNvPr>
          <p:cNvSpPr txBox="1"/>
          <p:nvPr/>
        </p:nvSpPr>
        <p:spPr>
          <a:xfrm>
            <a:off x="4109775" y="1776906"/>
            <a:ext cx="909375" cy="646331"/>
          </a:xfrm>
          <a:prstGeom prst="rect">
            <a:avLst/>
          </a:prstGeom>
          <a:noFill/>
        </p:spPr>
        <p:txBody>
          <a:bodyPr wrap="square" lIns="0" tIns="0" rIns="0" bIns="0" rtlCol="0" anchor="ctr">
            <a:noAutofit/>
          </a:bodyPr>
          <a:lstStyle/>
          <a:p>
            <a:pPr algn="ctr"/>
            <a:r>
              <a:rPr lang="es-ES" sz="3600" b="1" spc="-150" dirty="0">
                <a:solidFill>
                  <a:schemeClr val="bg1"/>
                </a:solidFill>
              </a:rPr>
              <a:t>00</a:t>
            </a:r>
          </a:p>
        </p:txBody>
      </p:sp>
      <p:sp>
        <p:nvSpPr>
          <p:cNvPr id="16" name="CuadroTexto 15">
            <a:extLst>
              <a:ext uri="{FF2B5EF4-FFF2-40B4-BE49-F238E27FC236}">
                <a16:creationId xmlns:a16="http://schemas.microsoft.com/office/drawing/2014/main" id="{6A2FCF31-121D-3F4B-A7DC-C9C1B4DE67E1}"/>
              </a:ext>
            </a:extLst>
          </p:cNvPr>
          <p:cNvSpPr txBox="1"/>
          <p:nvPr/>
        </p:nvSpPr>
        <p:spPr>
          <a:xfrm>
            <a:off x="6285243" y="1776906"/>
            <a:ext cx="909375" cy="646331"/>
          </a:xfrm>
          <a:prstGeom prst="rect">
            <a:avLst/>
          </a:prstGeom>
          <a:noFill/>
        </p:spPr>
        <p:txBody>
          <a:bodyPr wrap="square" lIns="0" tIns="0" rIns="0" bIns="0" rtlCol="0" anchor="ctr">
            <a:noAutofit/>
          </a:bodyPr>
          <a:lstStyle/>
          <a:p>
            <a:pPr algn="ctr"/>
            <a:r>
              <a:rPr lang="es-ES" sz="3600" b="1" spc="-150" dirty="0">
                <a:solidFill>
                  <a:schemeClr val="bg1"/>
                </a:solidFill>
              </a:rPr>
              <a:t>00</a:t>
            </a:r>
          </a:p>
        </p:txBody>
      </p:sp>
    </p:spTree>
    <p:extLst>
      <p:ext uri="{BB962C8B-B14F-4D97-AF65-F5344CB8AC3E}">
        <p14:creationId xmlns:p14="http://schemas.microsoft.com/office/powerpoint/2010/main" val="1008793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a:extLst>
              <a:ext uri="{FF2B5EF4-FFF2-40B4-BE49-F238E27FC236}">
                <a16:creationId xmlns:a16="http://schemas.microsoft.com/office/drawing/2014/main" id="{E041C213-EF49-A74D-8877-BCDE3AD05DFE}"/>
              </a:ext>
            </a:extLst>
          </p:cNvPr>
          <p:cNvSpPr>
            <a:spLocks noGrp="1"/>
          </p:cNvSpPr>
          <p:nvPr>
            <p:ph type="body" sz="quarter" idx="18"/>
          </p:nvPr>
        </p:nvSpPr>
        <p:spPr/>
        <p:txBody>
          <a:bodyPr/>
          <a:lstStyle/>
          <a:p>
            <a:r>
              <a:rPr lang="es-ES" dirty="0"/>
              <a:t>Títol</a:t>
            </a:r>
          </a:p>
        </p:txBody>
      </p:sp>
      <p:sp>
        <p:nvSpPr>
          <p:cNvPr id="17" name="Marcador de texto 16">
            <a:extLst>
              <a:ext uri="{FF2B5EF4-FFF2-40B4-BE49-F238E27FC236}">
                <a16:creationId xmlns:a16="http://schemas.microsoft.com/office/drawing/2014/main" id="{77F979F7-A11C-5B49-A33C-8C33157751A6}"/>
              </a:ext>
            </a:extLst>
          </p:cNvPr>
          <p:cNvSpPr>
            <a:spLocks noGrp="1"/>
          </p:cNvSpPr>
          <p:nvPr>
            <p:ph type="body" sz="quarter" idx="20"/>
          </p:nvPr>
        </p:nvSpPr>
        <p:spPr/>
        <p:txBody>
          <a:bodyPr/>
          <a:lstStyle/>
          <a:p>
            <a:r>
              <a:rPr lang="es-ES" dirty="0"/>
              <a:t>Subtítol</a:t>
            </a:r>
          </a:p>
        </p:txBody>
      </p:sp>
      <p:sp>
        <p:nvSpPr>
          <p:cNvPr id="18" name="Marcador de texto 17">
            <a:extLst>
              <a:ext uri="{FF2B5EF4-FFF2-40B4-BE49-F238E27FC236}">
                <a16:creationId xmlns:a16="http://schemas.microsoft.com/office/drawing/2014/main" id="{4058CD63-0D9C-6C44-ABBA-9C8BF5EDD89A}"/>
              </a:ext>
            </a:extLst>
          </p:cNvPr>
          <p:cNvSpPr>
            <a:spLocks noGrp="1"/>
          </p:cNvSpPr>
          <p:nvPr>
            <p:ph type="body" sz="quarter" idx="21"/>
          </p:nvPr>
        </p:nvSpPr>
        <p:spPr/>
        <p:txBody>
          <a:bodyPr/>
          <a:lstStyle/>
          <a:p>
            <a:r>
              <a:rPr lang="es-ES" sz="1500" b="1" dirty="0"/>
              <a:t>Títol primera </a:t>
            </a:r>
          </a:p>
          <a:p>
            <a:r>
              <a:rPr lang="es-ES" sz="1500" b="1" dirty="0"/>
              <a:t>columna</a:t>
            </a:r>
          </a:p>
          <a:p>
            <a:endParaRPr lang="es-ES" dirty="0"/>
          </a:p>
          <a:p>
            <a:r>
              <a:rPr lang="es-ES" dirty="0"/>
              <a:t>Ut enim ad minim veniam, quis nostrud exercitation ullamco laboris nisi ut aliquip ex ea commodo consequat. </a:t>
            </a:r>
          </a:p>
          <a:p>
            <a:endParaRPr lang="es-ES" dirty="0"/>
          </a:p>
          <a:p>
            <a:r>
              <a:rPr lang="es-ES" dirty="0"/>
              <a:t>Lorem ipsum dolor sit amet, consectetur adipiscing elit, sed do eiusmod tempor incididunt ut labore et dolore magna aliqua.</a:t>
            </a:r>
          </a:p>
        </p:txBody>
      </p:sp>
      <p:sp>
        <p:nvSpPr>
          <p:cNvPr id="24" name="Marcador de texto 23">
            <a:extLst>
              <a:ext uri="{FF2B5EF4-FFF2-40B4-BE49-F238E27FC236}">
                <a16:creationId xmlns:a16="http://schemas.microsoft.com/office/drawing/2014/main" id="{4FA2CA57-A7D8-6942-A3BB-5991CD66AD24}"/>
              </a:ext>
            </a:extLst>
          </p:cNvPr>
          <p:cNvSpPr>
            <a:spLocks noGrp="1"/>
          </p:cNvSpPr>
          <p:nvPr>
            <p:ph type="body" sz="quarter" idx="22"/>
          </p:nvPr>
        </p:nvSpPr>
        <p:spPr/>
        <p:txBody>
          <a:bodyPr/>
          <a:lstStyle/>
          <a:p>
            <a:r>
              <a:rPr lang="es-ES" dirty="0"/>
              <a:t>1</a:t>
            </a:r>
          </a:p>
        </p:txBody>
      </p:sp>
      <p:sp>
        <p:nvSpPr>
          <p:cNvPr id="20" name="Marcador de texto 19">
            <a:extLst>
              <a:ext uri="{FF2B5EF4-FFF2-40B4-BE49-F238E27FC236}">
                <a16:creationId xmlns:a16="http://schemas.microsoft.com/office/drawing/2014/main" id="{661748CB-8F8C-1D43-ABD8-08D4A446FE0F}"/>
              </a:ext>
            </a:extLst>
          </p:cNvPr>
          <p:cNvSpPr>
            <a:spLocks noGrp="1"/>
          </p:cNvSpPr>
          <p:nvPr>
            <p:ph type="body" sz="quarter" idx="27"/>
          </p:nvPr>
        </p:nvSpPr>
        <p:spPr/>
        <p:txBody>
          <a:bodyPr/>
          <a:lstStyle/>
          <a:p>
            <a:r>
              <a:rPr lang="es-ES" sz="1500" b="1" dirty="0"/>
              <a:t>Títol segona </a:t>
            </a:r>
          </a:p>
          <a:p>
            <a:r>
              <a:rPr lang="es-ES" sz="1500" b="1" dirty="0"/>
              <a:t>columna</a:t>
            </a:r>
          </a:p>
          <a:p>
            <a:endParaRPr lang="es-ES" dirty="0"/>
          </a:p>
          <a:p>
            <a:r>
              <a:rPr lang="es-ES" dirty="0"/>
              <a:t>Ut enim ad minim veniam, quis nostrud exercitation ullamco laboris nisi ut aliquip ex ea commodo consequat. </a:t>
            </a:r>
          </a:p>
          <a:p>
            <a:endParaRPr lang="es-ES" dirty="0"/>
          </a:p>
          <a:p>
            <a:r>
              <a:rPr lang="es-ES" dirty="0"/>
              <a:t>Lorem ipsum dolor sit amet, consectetur adipiscing elit, sed do eiusmod tempor incididunt ut labore et dolore magna aliqua.</a:t>
            </a:r>
          </a:p>
        </p:txBody>
      </p:sp>
      <p:sp>
        <p:nvSpPr>
          <p:cNvPr id="25" name="Marcador de texto 24">
            <a:extLst>
              <a:ext uri="{FF2B5EF4-FFF2-40B4-BE49-F238E27FC236}">
                <a16:creationId xmlns:a16="http://schemas.microsoft.com/office/drawing/2014/main" id="{40A3F482-4A11-054C-8690-675D41744DEF}"/>
              </a:ext>
            </a:extLst>
          </p:cNvPr>
          <p:cNvSpPr>
            <a:spLocks noGrp="1"/>
          </p:cNvSpPr>
          <p:nvPr>
            <p:ph type="body" sz="quarter" idx="28"/>
          </p:nvPr>
        </p:nvSpPr>
        <p:spPr/>
        <p:txBody>
          <a:bodyPr/>
          <a:lstStyle/>
          <a:p>
            <a:r>
              <a:rPr lang="es-ES" dirty="0"/>
              <a:t>2</a:t>
            </a:r>
          </a:p>
        </p:txBody>
      </p:sp>
      <p:sp>
        <p:nvSpPr>
          <p:cNvPr id="22" name="Marcador de texto 21">
            <a:extLst>
              <a:ext uri="{FF2B5EF4-FFF2-40B4-BE49-F238E27FC236}">
                <a16:creationId xmlns:a16="http://schemas.microsoft.com/office/drawing/2014/main" id="{2C49B279-E0D8-B246-B3C5-DAE87AB11AC3}"/>
              </a:ext>
            </a:extLst>
          </p:cNvPr>
          <p:cNvSpPr>
            <a:spLocks noGrp="1"/>
          </p:cNvSpPr>
          <p:nvPr>
            <p:ph type="body" sz="quarter" idx="29"/>
          </p:nvPr>
        </p:nvSpPr>
        <p:spPr/>
        <p:txBody>
          <a:bodyPr/>
          <a:lstStyle/>
          <a:p>
            <a:r>
              <a:rPr lang="es-ES" sz="1500" b="1" dirty="0"/>
              <a:t>Títol tercera </a:t>
            </a:r>
          </a:p>
          <a:p>
            <a:r>
              <a:rPr lang="es-ES" sz="1500" b="1" dirty="0"/>
              <a:t>columna</a:t>
            </a:r>
          </a:p>
          <a:p>
            <a:endParaRPr lang="es-ES" dirty="0"/>
          </a:p>
          <a:p>
            <a:r>
              <a:rPr lang="es-ES" dirty="0"/>
              <a:t>Ut enim ad minim veniam, quis nostrud exercitation ullamco laboris nisi ut aliquip ex ea commodo consequat. </a:t>
            </a:r>
          </a:p>
          <a:p>
            <a:endParaRPr lang="es-ES" dirty="0"/>
          </a:p>
          <a:p>
            <a:r>
              <a:rPr lang="es-ES" dirty="0"/>
              <a:t>Lorem ipsum dolor sit amet, consectetur adipiscing elit, sed do eiusmod tempor incididunt ut labore et dolore magna aliqua.</a:t>
            </a:r>
          </a:p>
          <a:p>
            <a:endParaRPr lang="es-ES" dirty="0"/>
          </a:p>
        </p:txBody>
      </p:sp>
      <p:sp>
        <p:nvSpPr>
          <p:cNvPr id="26" name="Marcador de texto 25">
            <a:extLst>
              <a:ext uri="{FF2B5EF4-FFF2-40B4-BE49-F238E27FC236}">
                <a16:creationId xmlns:a16="http://schemas.microsoft.com/office/drawing/2014/main" id="{499F2203-2E2E-3845-A0CF-22D000B35DDE}"/>
              </a:ext>
            </a:extLst>
          </p:cNvPr>
          <p:cNvSpPr>
            <a:spLocks noGrp="1"/>
          </p:cNvSpPr>
          <p:nvPr>
            <p:ph type="body" sz="quarter" idx="30"/>
          </p:nvPr>
        </p:nvSpPr>
        <p:spPr/>
        <p:txBody>
          <a:bodyPr/>
          <a:lstStyle/>
          <a:p>
            <a:r>
              <a:rPr lang="es-ES" dirty="0"/>
              <a:t>3</a:t>
            </a:r>
          </a:p>
        </p:txBody>
      </p:sp>
    </p:spTree>
    <p:extLst>
      <p:ext uri="{BB962C8B-B14F-4D97-AF65-F5344CB8AC3E}">
        <p14:creationId xmlns:p14="http://schemas.microsoft.com/office/powerpoint/2010/main" val="1382605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460756B-598D-5D47-BBF8-25EDB4B802AB}"/>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EA2B9A20-E0BF-2047-A5BB-E6E87FC1C953}"/>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F891C6A4-2F40-9E45-B0EE-D7AACB00BC1F}"/>
              </a:ext>
            </a:extLst>
          </p:cNvPr>
          <p:cNvSpPr>
            <a:spLocks noGrp="1"/>
          </p:cNvSpPr>
          <p:nvPr>
            <p:ph type="body" sz="quarter" idx="17"/>
          </p:nvPr>
        </p:nvSpPr>
        <p:spPr/>
        <p:txBody>
          <a:bodyPr/>
          <a:lstStyle/>
          <a:p>
            <a:r>
              <a:rPr lang="es-ES" dirty="0"/>
              <a:t>Títol del paràgraf</a:t>
            </a:r>
          </a:p>
        </p:txBody>
      </p:sp>
      <p:sp>
        <p:nvSpPr>
          <p:cNvPr id="5" name="Marcador de texto 4">
            <a:extLst>
              <a:ext uri="{FF2B5EF4-FFF2-40B4-BE49-F238E27FC236}">
                <a16:creationId xmlns:a16="http://schemas.microsoft.com/office/drawing/2014/main" id="{D93811DB-1D0B-6F44-9467-1792E8D1905B}"/>
              </a:ext>
            </a:extLst>
          </p:cNvPr>
          <p:cNvSpPr>
            <a:spLocks noGrp="1"/>
          </p:cNvSpPr>
          <p:nvPr>
            <p:ph type="body" sz="quarter" idx="16"/>
          </p:nvPr>
        </p:nvSpPr>
        <p:spPr/>
        <p:txBody>
          <a:bodyPr>
            <a:normAutofit/>
          </a:bodyPr>
          <a:lstStyle/>
          <a:p>
            <a:r>
              <a:rPr lang="es-ES" b="1" dirty="0"/>
              <a:t>Lorem ipsum dolor sit amet, consectetur adipiscing elit</a:t>
            </a:r>
            <a:r>
              <a:rPr lang="es-ES" dirty="0"/>
              <a:t>, sed do eiusmod tempor incididunt ut labore et dolore magna aliqua. </a:t>
            </a:r>
          </a:p>
          <a:p>
            <a:endParaRPr lang="es-ES" dirty="0"/>
          </a:p>
          <a:p>
            <a:r>
              <a:rPr lang="es-ES" dirty="0"/>
              <a:t>Ut enim ad minim veniam, quis nostrud </a:t>
            </a:r>
            <a:r>
              <a:rPr lang="es-ES" b="1" dirty="0"/>
              <a:t>exercitation ullamco laboris nisi ut aliquip </a:t>
            </a:r>
            <a:r>
              <a:rPr lang="es-ES" dirty="0"/>
              <a:t>ex ea commodo consequat. </a:t>
            </a:r>
          </a:p>
          <a:p>
            <a:endParaRPr lang="es-ES" dirty="0"/>
          </a:p>
          <a:p>
            <a:r>
              <a:rPr lang="es-ES" dirty="0"/>
              <a:t>Duis aute irure dolor in reprehenderit in voluptate velit esse cillum dolore eu fugiat.</a:t>
            </a:r>
          </a:p>
        </p:txBody>
      </p:sp>
      <p:graphicFrame>
        <p:nvGraphicFramePr>
          <p:cNvPr id="6" name="Gráfico 5">
            <a:extLst>
              <a:ext uri="{FF2B5EF4-FFF2-40B4-BE49-F238E27FC236}">
                <a16:creationId xmlns:a16="http://schemas.microsoft.com/office/drawing/2014/main" id="{EB189B26-0D50-2F49-96FB-E08815D9531F}"/>
              </a:ext>
            </a:extLst>
          </p:cNvPr>
          <p:cNvGraphicFramePr/>
          <p:nvPr>
            <p:extLst>
              <p:ext uri="{D42A27DB-BD31-4B8C-83A1-F6EECF244321}">
                <p14:modId xmlns:p14="http://schemas.microsoft.com/office/powerpoint/2010/main" val="2592264343"/>
              </p:ext>
            </p:extLst>
          </p:nvPr>
        </p:nvGraphicFramePr>
        <p:xfrm>
          <a:off x="3887788" y="1743075"/>
          <a:ext cx="4541837" cy="284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5256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B0F6E95-0E3B-D746-89AF-2E5F36966138}"/>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BCA1D051-0445-BB45-AC37-2953A1227DAE}"/>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C1658CAD-2C9B-3A4D-A45F-3E0F3EBE6FDF}"/>
              </a:ext>
            </a:extLst>
          </p:cNvPr>
          <p:cNvSpPr>
            <a:spLocks noGrp="1"/>
          </p:cNvSpPr>
          <p:nvPr>
            <p:ph type="body" sz="quarter" idx="17"/>
          </p:nvPr>
        </p:nvSpPr>
        <p:spPr/>
        <p:txBody>
          <a:bodyPr/>
          <a:lstStyle/>
          <a:p>
            <a:r>
              <a:rPr lang="es-ES" dirty="0"/>
              <a:t>Títol del paràgraf</a:t>
            </a:r>
          </a:p>
        </p:txBody>
      </p:sp>
      <p:sp>
        <p:nvSpPr>
          <p:cNvPr id="5" name="Marcador de texto 4">
            <a:extLst>
              <a:ext uri="{FF2B5EF4-FFF2-40B4-BE49-F238E27FC236}">
                <a16:creationId xmlns:a16="http://schemas.microsoft.com/office/drawing/2014/main" id="{00203709-1A20-1843-A333-1CA55F5B8D74}"/>
              </a:ext>
            </a:extLst>
          </p:cNvPr>
          <p:cNvSpPr>
            <a:spLocks noGrp="1"/>
          </p:cNvSpPr>
          <p:nvPr>
            <p:ph type="body" sz="quarter" idx="16"/>
          </p:nvPr>
        </p:nvSpPr>
        <p:spPr/>
        <p:txBody>
          <a:bodyPr/>
          <a:lstStyle/>
          <a:p>
            <a:r>
              <a:rPr lang="es-ES" b="1" dirty="0"/>
              <a:t>Lorem ipsum dolor sit amet, consectetur adipiscing elit</a:t>
            </a:r>
            <a:r>
              <a:rPr lang="es-ES" dirty="0"/>
              <a:t>, sed do eiusmod tempor incididunt ut labore et dolore magna aliqua. </a:t>
            </a:r>
          </a:p>
          <a:p>
            <a:r>
              <a:rPr lang="es-ES" dirty="0"/>
              <a:t>Ut enim ad minim veniam, quis nostrud </a:t>
            </a:r>
            <a:r>
              <a:rPr lang="es-ES" b="1" dirty="0"/>
              <a:t>exercitation ullamco laboris nisi ut aliquip </a:t>
            </a:r>
            <a:r>
              <a:rPr lang="es-ES" dirty="0"/>
              <a:t>ex ea commodo consequat. </a:t>
            </a:r>
          </a:p>
          <a:p>
            <a:endParaRPr lang="es-ES" dirty="0"/>
          </a:p>
          <a:p>
            <a:r>
              <a:rPr lang="es-ES" dirty="0"/>
              <a:t>Duis aute irure dolor in reprehenderit in voluptate velit esse cillum dolore eu fugiat.</a:t>
            </a:r>
          </a:p>
          <a:p>
            <a:endParaRPr lang="es-ES" dirty="0"/>
          </a:p>
        </p:txBody>
      </p:sp>
      <p:sp>
        <p:nvSpPr>
          <p:cNvPr id="6" name="Rectángulo 5">
            <a:extLst>
              <a:ext uri="{FF2B5EF4-FFF2-40B4-BE49-F238E27FC236}">
                <a16:creationId xmlns:a16="http://schemas.microsoft.com/office/drawing/2014/main" id="{4400FDC6-16AD-DD41-AB2D-64F08C2730BE}"/>
              </a:ext>
            </a:extLst>
          </p:cNvPr>
          <p:cNvSpPr/>
          <p:nvPr/>
        </p:nvSpPr>
        <p:spPr>
          <a:xfrm>
            <a:off x="3887788" y="1582057"/>
            <a:ext cx="5297309" cy="29343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aphicFrame>
        <p:nvGraphicFramePr>
          <p:cNvPr id="7" name="Gráfico 6">
            <a:extLst>
              <a:ext uri="{FF2B5EF4-FFF2-40B4-BE49-F238E27FC236}">
                <a16:creationId xmlns:a16="http://schemas.microsoft.com/office/drawing/2014/main" id="{E64D6038-50B4-8E4B-807C-9B7879435279}"/>
              </a:ext>
            </a:extLst>
          </p:cNvPr>
          <p:cNvGraphicFramePr/>
          <p:nvPr>
            <p:extLst>
              <p:ext uri="{D42A27DB-BD31-4B8C-83A1-F6EECF244321}">
                <p14:modId xmlns:p14="http://schemas.microsoft.com/office/powerpoint/2010/main" val="1497034972"/>
              </p:ext>
            </p:extLst>
          </p:nvPr>
        </p:nvGraphicFramePr>
        <p:xfrm>
          <a:off x="4291070" y="1419225"/>
          <a:ext cx="4565593" cy="32830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8478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B0F6E95-0E3B-D746-89AF-2E5F36966138}"/>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BCA1D051-0445-BB45-AC37-2953A1227DAE}"/>
              </a:ext>
            </a:extLst>
          </p:cNvPr>
          <p:cNvSpPr>
            <a:spLocks noGrp="1"/>
          </p:cNvSpPr>
          <p:nvPr>
            <p:ph type="body" sz="quarter" idx="19"/>
          </p:nvPr>
        </p:nvSpPr>
        <p:spPr/>
        <p:txBody>
          <a:bodyPr/>
          <a:lstStyle/>
          <a:p>
            <a:r>
              <a:rPr lang="es-ES" dirty="0"/>
              <a:t>Subtítol</a:t>
            </a:r>
          </a:p>
        </p:txBody>
      </p:sp>
      <p:sp>
        <p:nvSpPr>
          <p:cNvPr id="4" name="Marcador de texto 3">
            <a:extLst>
              <a:ext uri="{FF2B5EF4-FFF2-40B4-BE49-F238E27FC236}">
                <a16:creationId xmlns:a16="http://schemas.microsoft.com/office/drawing/2014/main" id="{C1658CAD-2C9B-3A4D-A45F-3E0F3EBE6FDF}"/>
              </a:ext>
            </a:extLst>
          </p:cNvPr>
          <p:cNvSpPr>
            <a:spLocks noGrp="1"/>
          </p:cNvSpPr>
          <p:nvPr>
            <p:ph type="body" sz="quarter" idx="17"/>
          </p:nvPr>
        </p:nvSpPr>
        <p:spPr/>
        <p:txBody>
          <a:bodyPr/>
          <a:lstStyle/>
          <a:p>
            <a:r>
              <a:rPr lang="es-ES" dirty="0"/>
              <a:t>Títol del paràgraf</a:t>
            </a:r>
          </a:p>
        </p:txBody>
      </p:sp>
      <p:sp>
        <p:nvSpPr>
          <p:cNvPr id="5" name="Marcador de texto 4">
            <a:extLst>
              <a:ext uri="{FF2B5EF4-FFF2-40B4-BE49-F238E27FC236}">
                <a16:creationId xmlns:a16="http://schemas.microsoft.com/office/drawing/2014/main" id="{00203709-1A20-1843-A333-1CA55F5B8D74}"/>
              </a:ext>
            </a:extLst>
          </p:cNvPr>
          <p:cNvSpPr>
            <a:spLocks noGrp="1"/>
          </p:cNvSpPr>
          <p:nvPr>
            <p:ph type="body" sz="quarter" idx="16"/>
          </p:nvPr>
        </p:nvSpPr>
        <p:spPr/>
        <p:txBody>
          <a:bodyPr/>
          <a:lstStyle/>
          <a:p>
            <a:r>
              <a:rPr lang="es-ES" b="1" dirty="0"/>
              <a:t>Lorem ipsum dolor sit amet, consectetur adipiscing elit</a:t>
            </a:r>
            <a:r>
              <a:rPr lang="es-ES" dirty="0"/>
              <a:t>, sed do eiusmod tempor incididunt ut labore et dolore magna aliqua. </a:t>
            </a:r>
          </a:p>
          <a:p>
            <a:r>
              <a:rPr lang="es-ES" dirty="0"/>
              <a:t>Ut enim ad minim veniam, quis nostrud </a:t>
            </a:r>
            <a:r>
              <a:rPr lang="es-ES" b="1" dirty="0"/>
              <a:t>exercitation ullamco laboris nisi ut aliquip </a:t>
            </a:r>
            <a:r>
              <a:rPr lang="es-ES" dirty="0"/>
              <a:t>ex ea commodo consequat. </a:t>
            </a:r>
          </a:p>
          <a:p>
            <a:endParaRPr lang="es-ES" dirty="0"/>
          </a:p>
          <a:p>
            <a:r>
              <a:rPr lang="es-ES" dirty="0"/>
              <a:t>Duis aute irure dolor in reprehenderit in voluptate velit esse cillum dolore eu fugiat.</a:t>
            </a:r>
          </a:p>
          <a:p>
            <a:endParaRPr lang="es-ES" dirty="0"/>
          </a:p>
        </p:txBody>
      </p:sp>
      <p:graphicFrame>
        <p:nvGraphicFramePr>
          <p:cNvPr id="9" name="Content Placeholder 4">
            <a:extLst>
              <a:ext uri="{FF2B5EF4-FFF2-40B4-BE49-F238E27FC236}">
                <a16:creationId xmlns:a16="http://schemas.microsoft.com/office/drawing/2014/main" id="{680ABDB8-8FE8-7F4E-BF6A-AC34EF5030DF}"/>
              </a:ext>
            </a:extLst>
          </p:cNvPr>
          <p:cNvGraphicFramePr>
            <a:graphicFrameLocks/>
          </p:cNvGraphicFramePr>
          <p:nvPr>
            <p:extLst>
              <p:ext uri="{D42A27DB-BD31-4B8C-83A1-F6EECF244321}">
                <p14:modId xmlns:p14="http://schemas.microsoft.com/office/powerpoint/2010/main" val="2249605080"/>
              </p:ext>
            </p:extLst>
          </p:nvPr>
        </p:nvGraphicFramePr>
        <p:xfrm>
          <a:off x="3816350" y="2139950"/>
          <a:ext cx="4410590" cy="1620000"/>
        </p:xfrm>
        <a:graphic>
          <a:graphicData uri="http://schemas.openxmlformats.org/drawingml/2006/table">
            <a:tbl>
              <a:tblPr firstRow="1" firstCol="1" bandRow="1">
                <a:tableStyleId>{5C22544A-7EE6-4342-B048-85BDC9FD1C3A}</a:tableStyleId>
              </a:tblPr>
              <a:tblGrid>
                <a:gridCol w="882118">
                  <a:extLst>
                    <a:ext uri="{9D8B030D-6E8A-4147-A177-3AD203B41FA5}">
                      <a16:colId xmlns:a16="http://schemas.microsoft.com/office/drawing/2014/main" val="20000"/>
                    </a:ext>
                  </a:extLst>
                </a:gridCol>
                <a:gridCol w="882118">
                  <a:extLst>
                    <a:ext uri="{9D8B030D-6E8A-4147-A177-3AD203B41FA5}">
                      <a16:colId xmlns:a16="http://schemas.microsoft.com/office/drawing/2014/main" val="20001"/>
                    </a:ext>
                  </a:extLst>
                </a:gridCol>
                <a:gridCol w="882118">
                  <a:extLst>
                    <a:ext uri="{9D8B030D-6E8A-4147-A177-3AD203B41FA5}">
                      <a16:colId xmlns:a16="http://schemas.microsoft.com/office/drawing/2014/main" val="20002"/>
                    </a:ext>
                  </a:extLst>
                </a:gridCol>
                <a:gridCol w="882118">
                  <a:extLst>
                    <a:ext uri="{9D8B030D-6E8A-4147-A177-3AD203B41FA5}">
                      <a16:colId xmlns:a16="http://schemas.microsoft.com/office/drawing/2014/main" val="20003"/>
                    </a:ext>
                  </a:extLst>
                </a:gridCol>
                <a:gridCol w="882118">
                  <a:extLst>
                    <a:ext uri="{9D8B030D-6E8A-4147-A177-3AD203B41FA5}">
                      <a16:colId xmlns:a16="http://schemas.microsoft.com/office/drawing/2014/main" val="20004"/>
                    </a:ext>
                  </a:extLst>
                </a:gridCol>
              </a:tblGrid>
              <a:tr h="324000">
                <a:tc>
                  <a:txBody>
                    <a:bodyPr/>
                    <a:lstStyle/>
                    <a:p>
                      <a:endParaRPr lang="en-US" sz="9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b="0" cap="none" spc="-20" baseline="0" dirty="0" err="1">
                          <a:solidFill>
                            <a:schemeClr val="bg1"/>
                          </a:solidFill>
                          <a:latin typeface="+mn-lt"/>
                          <a:ea typeface="Open Sans Semibold" pitchFamily="34" charset="0"/>
                          <a:cs typeface="Open Sans Semibold" pitchFamily="34" charset="0"/>
                        </a:rPr>
                        <a:t>Columna</a:t>
                      </a:r>
                      <a:r>
                        <a:rPr lang="en-US" sz="900" b="0" cap="none" spc="-20" baseline="0" dirty="0">
                          <a:solidFill>
                            <a:schemeClr val="bg1"/>
                          </a:solidFill>
                          <a:latin typeface="+mn-lt"/>
                          <a:ea typeface="Open Sans Semibold" pitchFamily="34" charset="0"/>
                          <a:cs typeface="Open Sans Semibold" pitchFamily="34" charset="0"/>
                        </a:rPr>
                        <a:t> 1</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900" b="0" cap="none" spc="-20" baseline="0" dirty="0" err="1">
                          <a:solidFill>
                            <a:schemeClr val="bg1"/>
                          </a:solidFill>
                          <a:latin typeface="+mn-lt"/>
                          <a:ea typeface="Open Sans Semibold" pitchFamily="34" charset="0"/>
                          <a:cs typeface="Open Sans Semibold" pitchFamily="34" charset="0"/>
                        </a:rPr>
                        <a:t>Columna</a:t>
                      </a:r>
                      <a:r>
                        <a:rPr lang="en-US" sz="900" b="0" cap="none" spc="-20" baseline="0" dirty="0">
                          <a:solidFill>
                            <a:schemeClr val="bg1"/>
                          </a:solidFill>
                          <a:latin typeface="+mn-lt"/>
                          <a:ea typeface="Open Sans Semibold" pitchFamily="34" charset="0"/>
                          <a:cs typeface="Open Sans Semibold" pitchFamily="34" charset="0"/>
                        </a:rPr>
                        <a:t> 2</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900" b="0" cap="none" spc="-20" baseline="0" dirty="0" err="1">
                          <a:solidFill>
                            <a:schemeClr val="bg1"/>
                          </a:solidFill>
                          <a:latin typeface="+mn-lt"/>
                          <a:ea typeface="Open Sans Semibold" pitchFamily="34" charset="0"/>
                          <a:cs typeface="Open Sans Semibold" pitchFamily="34" charset="0"/>
                        </a:rPr>
                        <a:t>Columna</a:t>
                      </a:r>
                      <a:r>
                        <a:rPr lang="en-US" sz="900" b="0" cap="none" spc="-20" baseline="0" dirty="0">
                          <a:solidFill>
                            <a:schemeClr val="bg1"/>
                          </a:solidFill>
                          <a:latin typeface="+mn-lt"/>
                          <a:ea typeface="Open Sans Semibold" pitchFamily="34" charset="0"/>
                          <a:cs typeface="Open Sans Semibold" pitchFamily="34" charset="0"/>
                        </a:rPr>
                        <a:t> 3</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solidFill>
                  </a:tcPr>
                </a:tc>
                <a:tc>
                  <a:txBody>
                    <a:bodyPr/>
                    <a:lstStyle/>
                    <a:p>
                      <a:pPr algn="ctr"/>
                      <a:r>
                        <a:rPr lang="en-US" sz="900" b="0" cap="none" spc="-20" baseline="0" dirty="0" err="1">
                          <a:solidFill>
                            <a:schemeClr val="bg1"/>
                          </a:solidFill>
                          <a:latin typeface="+mn-lt"/>
                          <a:ea typeface="Open Sans Semibold" pitchFamily="34" charset="0"/>
                          <a:cs typeface="Open Sans Semibold" pitchFamily="34" charset="0"/>
                        </a:rPr>
                        <a:t>Columna</a:t>
                      </a:r>
                      <a:r>
                        <a:rPr lang="en-US" sz="900" b="0" cap="none" spc="-20" baseline="0" dirty="0">
                          <a:solidFill>
                            <a:schemeClr val="bg1"/>
                          </a:solidFill>
                          <a:latin typeface="+mn-lt"/>
                          <a:ea typeface="Open Sans Semibold" pitchFamily="34" charset="0"/>
                          <a:cs typeface="Open Sans Semibold" pitchFamily="34" charset="0"/>
                        </a:rPr>
                        <a:t> 4</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extLst>
                  <a:ext uri="{0D108BD9-81ED-4DB2-BD59-A6C34878D82A}">
                    <a16:rowId xmlns:a16="http://schemas.microsoft.com/office/drawing/2014/main" val="10000"/>
                  </a:ext>
                </a:extLst>
              </a:tr>
              <a:tr h="324000">
                <a:tc>
                  <a:txBody>
                    <a:bodyPr/>
                    <a:lstStyle/>
                    <a:p>
                      <a:r>
                        <a:rPr lang="en-US" sz="900" b="1" cap="none" spc="-20" dirty="0">
                          <a:solidFill>
                            <a:schemeClr val="tx1"/>
                          </a:solidFill>
                          <a:latin typeface="+mn-lt"/>
                          <a:ea typeface="Open Sans Semibold" pitchFamily="34" charset="0"/>
                          <a:cs typeface="Open Sans Semibold" pitchFamily="34" charset="0"/>
                        </a:rPr>
                        <a:t>Fila 1</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900" cap="none" spc="-20" dirty="0">
                          <a:solidFill>
                            <a:schemeClr val="tx1"/>
                          </a:solidFill>
                          <a:latin typeface="+mn-lt"/>
                        </a:rPr>
                        <a:t>48</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b="0" cap="none" spc="-20" dirty="0">
                          <a:solidFill>
                            <a:schemeClr val="tx1"/>
                          </a:solidFill>
                          <a:latin typeface="+mn-lt"/>
                          <a:ea typeface="Open Sans Semibold" pitchFamily="34" charset="0"/>
                          <a:cs typeface="Open Sans Semibold" pitchFamily="34" charset="0"/>
                        </a:rPr>
                        <a:t>75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45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1"/>
                  </a:ext>
                </a:extLst>
              </a:tr>
              <a:tr h="324000">
                <a:tc>
                  <a:txBody>
                    <a:bodyPr/>
                    <a:lstStyle/>
                    <a:p>
                      <a:r>
                        <a:rPr lang="en-US" sz="900" b="1" cap="none" spc="-20" dirty="0">
                          <a:solidFill>
                            <a:schemeClr val="tx1"/>
                          </a:solidFill>
                          <a:latin typeface="+mn-lt"/>
                          <a:ea typeface="Open Sans Semibold" pitchFamily="34" charset="0"/>
                          <a:cs typeface="Open Sans Semibold" pitchFamily="34" charset="0"/>
                        </a:rPr>
                        <a:t>Fila 1</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9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75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b="0" cap="none" spc="-20" dirty="0">
                          <a:solidFill>
                            <a:schemeClr val="tx1"/>
                          </a:solidFill>
                          <a:latin typeface="+mn-lt"/>
                          <a:ea typeface="Open Sans Semibold" pitchFamily="34" charset="0"/>
                          <a:cs typeface="Open Sans Semibold" pitchFamily="34" charset="0"/>
                        </a:rPr>
                        <a:t>89</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58</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2"/>
                  </a:ext>
                </a:extLst>
              </a:tr>
              <a:tr h="324000">
                <a:tc>
                  <a:txBody>
                    <a:bodyPr/>
                    <a:lstStyle/>
                    <a:p>
                      <a:r>
                        <a:rPr lang="en-US" sz="900" b="1" cap="none" spc="-20" dirty="0">
                          <a:solidFill>
                            <a:schemeClr val="tx1"/>
                          </a:solidFill>
                          <a:latin typeface="+mn-lt"/>
                          <a:ea typeface="Open Sans Semibold" pitchFamily="34" charset="0"/>
                          <a:cs typeface="Open Sans Semibold" pitchFamily="34" charset="0"/>
                        </a:rPr>
                        <a:t>Fila 3</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9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34</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b="0" cap="none" spc="-20" dirty="0">
                          <a:solidFill>
                            <a:schemeClr val="tx1"/>
                          </a:solidFill>
                          <a:latin typeface="+mn-lt"/>
                          <a:ea typeface="Open Sans Semibold" pitchFamily="34" charset="0"/>
                          <a:cs typeface="Open Sans Semibold" pitchFamily="34" charset="0"/>
                        </a:rPr>
                        <a:t>55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9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3"/>
                  </a:ext>
                </a:extLst>
              </a:tr>
              <a:tr h="324000">
                <a:tc>
                  <a:txBody>
                    <a:bodyPr/>
                    <a:lstStyle/>
                    <a:p>
                      <a:r>
                        <a:rPr lang="en-US" sz="900" b="1" cap="none" spc="-20" dirty="0">
                          <a:solidFill>
                            <a:schemeClr val="bg1"/>
                          </a:solidFill>
                          <a:latin typeface="+mn-lt"/>
                          <a:ea typeface="Open Sans Semibold" pitchFamily="34" charset="0"/>
                          <a:cs typeface="Open Sans Semibold" pitchFamily="34" charset="0"/>
                        </a:rPr>
                        <a:t>Total</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900" b="1" kern="1200" cap="none" spc="0" dirty="0">
                          <a:solidFill>
                            <a:schemeClr val="bg1"/>
                          </a:solidFill>
                          <a:latin typeface="+mn-lt"/>
                          <a:ea typeface="+mn-ea"/>
                          <a:cs typeface="+mn-cs"/>
                        </a:rPr>
                        <a:t>55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900" b="1" kern="1200" cap="none" spc="0" dirty="0">
                          <a:solidFill>
                            <a:schemeClr val="bg1"/>
                          </a:solidFill>
                          <a:latin typeface="+mn-lt"/>
                          <a:ea typeface="+mn-ea"/>
                          <a:cs typeface="+mn-cs"/>
                        </a:rPr>
                        <a:t>70</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900" b="1" kern="1200" cap="none" spc="0" dirty="0">
                          <a:solidFill>
                            <a:schemeClr val="bg1"/>
                          </a:solidFill>
                          <a:latin typeface="+mn-lt"/>
                          <a:ea typeface="+mn-ea"/>
                          <a:cs typeface="+mn-cs"/>
                        </a:rPr>
                        <a:t>84</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900" b="1" kern="1200" cap="none" spc="0" dirty="0">
                          <a:solidFill>
                            <a:schemeClr val="bg1"/>
                          </a:solidFill>
                          <a:latin typeface="+mn-lt"/>
                          <a:ea typeface="+mn-ea"/>
                          <a:cs typeface="+mn-cs"/>
                        </a:rPr>
                        <a:t>52</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051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posición de imagen 26" descr="Imagen que contiene pastel, cumpleaños, decorado, tabla&#10;&#10;Descripción generada automáticamente">
            <a:extLst>
              <a:ext uri="{FF2B5EF4-FFF2-40B4-BE49-F238E27FC236}">
                <a16:creationId xmlns:a16="http://schemas.microsoft.com/office/drawing/2014/main" id="{32BC74DA-9131-154A-A49C-7B3B66DCD578}"/>
              </a:ext>
            </a:extLst>
          </p:cNvPr>
          <p:cNvPicPr>
            <a:picLocks noGrp="1" noChangeAspect="1"/>
          </p:cNvPicPr>
          <p:nvPr>
            <p:ph type="pic" sz="quarter" idx="10"/>
          </p:nvPr>
        </p:nvPicPr>
        <p:blipFill>
          <a:blip r:embed="rId2"/>
          <a:srcRect l="13811" r="13811"/>
          <a:stretch>
            <a:fillRect/>
          </a:stretch>
        </p:blipFill>
        <p:spPr/>
      </p:pic>
      <p:sp>
        <p:nvSpPr>
          <p:cNvPr id="28" name="Rectángulo 27">
            <a:extLst>
              <a:ext uri="{FF2B5EF4-FFF2-40B4-BE49-F238E27FC236}">
                <a16:creationId xmlns:a16="http://schemas.microsoft.com/office/drawing/2014/main" id="{DDAB3AAF-D22F-A04A-9767-5F789A3B8378}"/>
              </a:ext>
            </a:extLst>
          </p:cNvPr>
          <p:cNvSpPr/>
          <p:nvPr/>
        </p:nvSpPr>
        <p:spPr>
          <a:xfrm>
            <a:off x="1" y="1023938"/>
            <a:ext cx="3816352" cy="3492500"/>
          </a:xfrm>
          <a:prstGeom prst="rect">
            <a:avLst/>
          </a:prstGeom>
          <a:solidFill>
            <a:srgbClr val="009FDA">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Marcador de texto 17">
            <a:extLst>
              <a:ext uri="{FF2B5EF4-FFF2-40B4-BE49-F238E27FC236}">
                <a16:creationId xmlns:a16="http://schemas.microsoft.com/office/drawing/2014/main" id="{B7C7F9A7-502B-754A-A8E7-66715CBB7BFD}"/>
              </a:ext>
            </a:extLst>
          </p:cNvPr>
          <p:cNvSpPr>
            <a:spLocks noGrp="1"/>
          </p:cNvSpPr>
          <p:nvPr>
            <p:ph type="body" sz="quarter" idx="19"/>
          </p:nvPr>
        </p:nvSpPr>
        <p:spPr/>
        <p:txBody>
          <a:bodyPr/>
          <a:lstStyle/>
          <a:p>
            <a:r>
              <a:rPr lang="es-ES" dirty="0"/>
              <a:t>Títol del tema 1</a:t>
            </a:r>
          </a:p>
        </p:txBody>
      </p:sp>
      <p:sp>
        <p:nvSpPr>
          <p:cNvPr id="19" name="Marcador de texto 18">
            <a:extLst>
              <a:ext uri="{FF2B5EF4-FFF2-40B4-BE49-F238E27FC236}">
                <a16:creationId xmlns:a16="http://schemas.microsoft.com/office/drawing/2014/main" id="{46B4A892-EE12-A248-B35F-0F9B8F9178F5}"/>
              </a:ext>
            </a:extLst>
          </p:cNvPr>
          <p:cNvSpPr>
            <a:spLocks noGrp="1"/>
          </p:cNvSpPr>
          <p:nvPr>
            <p:ph type="body" sz="quarter" idx="20"/>
          </p:nvPr>
        </p:nvSpPr>
        <p:spPr/>
        <p:txBody>
          <a:bodyPr/>
          <a:lstStyle/>
          <a:p>
            <a:r>
              <a:rPr lang="es-ES" dirty="0"/>
              <a:t>Subtítol del tema 1</a:t>
            </a:r>
          </a:p>
        </p:txBody>
      </p:sp>
      <p:sp>
        <p:nvSpPr>
          <p:cNvPr id="20" name="Marcador de texto 19">
            <a:extLst>
              <a:ext uri="{FF2B5EF4-FFF2-40B4-BE49-F238E27FC236}">
                <a16:creationId xmlns:a16="http://schemas.microsoft.com/office/drawing/2014/main" id="{45C9CFDF-DAA6-6E4B-81A9-FFF3E5151C80}"/>
              </a:ext>
            </a:extLst>
          </p:cNvPr>
          <p:cNvSpPr>
            <a:spLocks noGrp="1"/>
          </p:cNvSpPr>
          <p:nvPr>
            <p:ph type="body" sz="quarter" idx="21"/>
          </p:nvPr>
        </p:nvSpPr>
        <p:spPr/>
        <p:txBody>
          <a:bodyPr/>
          <a:lstStyle/>
          <a:p>
            <a:r>
              <a:rPr lang="es-ES" dirty="0"/>
              <a:t>Títol del tema 2</a:t>
            </a:r>
          </a:p>
        </p:txBody>
      </p:sp>
      <p:sp>
        <p:nvSpPr>
          <p:cNvPr id="21" name="Marcador de texto 20">
            <a:extLst>
              <a:ext uri="{FF2B5EF4-FFF2-40B4-BE49-F238E27FC236}">
                <a16:creationId xmlns:a16="http://schemas.microsoft.com/office/drawing/2014/main" id="{DDD60DEA-27A8-CE4C-B07B-4FB5A1870F87}"/>
              </a:ext>
            </a:extLst>
          </p:cNvPr>
          <p:cNvSpPr>
            <a:spLocks noGrp="1"/>
          </p:cNvSpPr>
          <p:nvPr>
            <p:ph type="body" sz="quarter" idx="22"/>
          </p:nvPr>
        </p:nvSpPr>
        <p:spPr/>
        <p:txBody>
          <a:bodyPr/>
          <a:lstStyle/>
          <a:p>
            <a:r>
              <a:rPr lang="es-ES" dirty="0"/>
              <a:t>Subtítol del tema 2</a:t>
            </a:r>
          </a:p>
        </p:txBody>
      </p:sp>
      <p:sp>
        <p:nvSpPr>
          <p:cNvPr id="22" name="Marcador de texto 21">
            <a:extLst>
              <a:ext uri="{FF2B5EF4-FFF2-40B4-BE49-F238E27FC236}">
                <a16:creationId xmlns:a16="http://schemas.microsoft.com/office/drawing/2014/main" id="{A3D87E71-A71A-2B4D-BF11-195AD2CC6D8B}"/>
              </a:ext>
            </a:extLst>
          </p:cNvPr>
          <p:cNvSpPr>
            <a:spLocks noGrp="1"/>
          </p:cNvSpPr>
          <p:nvPr>
            <p:ph type="body" sz="quarter" idx="23"/>
          </p:nvPr>
        </p:nvSpPr>
        <p:spPr/>
        <p:txBody>
          <a:bodyPr/>
          <a:lstStyle/>
          <a:p>
            <a:r>
              <a:rPr lang="es-ES" dirty="0"/>
              <a:t>Títol del tema 3</a:t>
            </a:r>
          </a:p>
        </p:txBody>
      </p:sp>
      <p:sp>
        <p:nvSpPr>
          <p:cNvPr id="23" name="Marcador de texto 22">
            <a:extLst>
              <a:ext uri="{FF2B5EF4-FFF2-40B4-BE49-F238E27FC236}">
                <a16:creationId xmlns:a16="http://schemas.microsoft.com/office/drawing/2014/main" id="{5E1525E9-D537-2F4B-9AF2-724B01461D6F}"/>
              </a:ext>
            </a:extLst>
          </p:cNvPr>
          <p:cNvSpPr>
            <a:spLocks noGrp="1"/>
          </p:cNvSpPr>
          <p:nvPr>
            <p:ph type="body" sz="quarter" idx="24"/>
          </p:nvPr>
        </p:nvSpPr>
        <p:spPr/>
        <p:txBody>
          <a:bodyPr/>
          <a:lstStyle/>
          <a:p>
            <a:r>
              <a:rPr lang="es-ES" dirty="0"/>
              <a:t>Subtítol del tema 3</a:t>
            </a:r>
          </a:p>
        </p:txBody>
      </p:sp>
      <p:sp>
        <p:nvSpPr>
          <p:cNvPr id="24" name="Marcador de texto 23">
            <a:extLst>
              <a:ext uri="{FF2B5EF4-FFF2-40B4-BE49-F238E27FC236}">
                <a16:creationId xmlns:a16="http://schemas.microsoft.com/office/drawing/2014/main" id="{ED5F5B3F-A37B-A04A-95F3-0ED652FA4F56}"/>
              </a:ext>
            </a:extLst>
          </p:cNvPr>
          <p:cNvSpPr>
            <a:spLocks noGrp="1"/>
          </p:cNvSpPr>
          <p:nvPr>
            <p:ph type="body" sz="quarter" idx="25"/>
          </p:nvPr>
        </p:nvSpPr>
        <p:spPr/>
        <p:txBody>
          <a:bodyPr/>
          <a:lstStyle/>
          <a:p>
            <a:r>
              <a:rPr lang="es-ES" dirty="0"/>
              <a:t>Títol del tema 4</a:t>
            </a:r>
          </a:p>
        </p:txBody>
      </p:sp>
      <p:sp>
        <p:nvSpPr>
          <p:cNvPr id="25" name="Marcador de texto 24">
            <a:extLst>
              <a:ext uri="{FF2B5EF4-FFF2-40B4-BE49-F238E27FC236}">
                <a16:creationId xmlns:a16="http://schemas.microsoft.com/office/drawing/2014/main" id="{D03B4801-8BBD-1D4E-BB62-15C4DD240B1C}"/>
              </a:ext>
            </a:extLst>
          </p:cNvPr>
          <p:cNvSpPr>
            <a:spLocks noGrp="1"/>
          </p:cNvSpPr>
          <p:nvPr>
            <p:ph type="body" sz="quarter" idx="26"/>
          </p:nvPr>
        </p:nvSpPr>
        <p:spPr/>
        <p:txBody>
          <a:bodyPr/>
          <a:lstStyle/>
          <a:p>
            <a:r>
              <a:rPr lang="es-ES" dirty="0"/>
              <a:t>Subtítol del tema 4</a:t>
            </a:r>
          </a:p>
        </p:txBody>
      </p:sp>
      <p:sp>
        <p:nvSpPr>
          <p:cNvPr id="13" name="Oval 11">
            <a:extLst>
              <a:ext uri="{FF2B5EF4-FFF2-40B4-BE49-F238E27FC236}">
                <a16:creationId xmlns:a16="http://schemas.microsoft.com/office/drawing/2014/main" id="{0C65B9CE-0761-DD40-92E6-F5D3B3842233}"/>
              </a:ext>
            </a:extLst>
          </p:cNvPr>
          <p:cNvSpPr/>
          <p:nvPr/>
        </p:nvSpPr>
        <p:spPr>
          <a:xfrm>
            <a:off x="4606925" y="1334353"/>
            <a:ext cx="534877" cy="540000"/>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01</a:t>
            </a:r>
          </a:p>
        </p:txBody>
      </p:sp>
      <p:sp>
        <p:nvSpPr>
          <p:cNvPr id="14" name="Oval 12">
            <a:extLst>
              <a:ext uri="{FF2B5EF4-FFF2-40B4-BE49-F238E27FC236}">
                <a16:creationId xmlns:a16="http://schemas.microsoft.com/office/drawing/2014/main" id="{F338D186-5989-9346-AC95-C68A7AA5AE83}"/>
              </a:ext>
            </a:extLst>
          </p:cNvPr>
          <p:cNvSpPr/>
          <p:nvPr/>
        </p:nvSpPr>
        <p:spPr>
          <a:xfrm>
            <a:off x="4606925" y="2099859"/>
            <a:ext cx="534877" cy="540000"/>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02</a:t>
            </a:r>
          </a:p>
        </p:txBody>
      </p:sp>
      <p:sp>
        <p:nvSpPr>
          <p:cNvPr id="15" name="Oval 13">
            <a:extLst>
              <a:ext uri="{FF2B5EF4-FFF2-40B4-BE49-F238E27FC236}">
                <a16:creationId xmlns:a16="http://schemas.microsoft.com/office/drawing/2014/main" id="{C35C38B4-2475-C543-9D6F-074EE26111B3}"/>
              </a:ext>
            </a:extLst>
          </p:cNvPr>
          <p:cNvSpPr/>
          <p:nvPr/>
        </p:nvSpPr>
        <p:spPr>
          <a:xfrm>
            <a:off x="4606925" y="2865365"/>
            <a:ext cx="534877" cy="540000"/>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03</a:t>
            </a:r>
          </a:p>
        </p:txBody>
      </p:sp>
      <p:sp>
        <p:nvSpPr>
          <p:cNvPr id="16" name="Oval 14">
            <a:extLst>
              <a:ext uri="{FF2B5EF4-FFF2-40B4-BE49-F238E27FC236}">
                <a16:creationId xmlns:a16="http://schemas.microsoft.com/office/drawing/2014/main" id="{20EBEC15-B8C7-7745-9063-EA841F18DFD9}"/>
              </a:ext>
            </a:extLst>
          </p:cNvPr>
          <p:cNvSpPr/>
          <p:nvPr/>
        </p:nvSpPr>
        <p:spPr>
          <a:xfrm>
            <a:off x="4606925" y="3630870"/>
            <a:ext cx="534877" cy="540000"/>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04</a:t>
            </a:r>
          </a:p>
        </p:txBody>
      </p:sp>
      <p:sp>
        <p:nvSpPr>
          <p:cNvPr id="29" name="CuadroTexto 28">
            <a:extLst>
              <a:ext uri="{FF2B5EF4-FFF2-40B4-BE49-F238E27FC236}">
                <a16:creationId xmlns:a16="http://schemas.microsoft.com/office/drawing/2014/main" id="{0DB368A8-66C3-F64F-819B-EC3CF11AAB42}"/>
              </a:ext>
            </a:extLst>
          </p:cNvPr>
          <p:cNvSpPr txBox="1"/>
          <p:nvPr/>
        </p:nvSpPr>
        <p:spPr>
          <a:xfrm>
            <a:off x="1655762" y="1373743"/>
            <a:ext cx="1511301" cy="369332"/>
          </a:xfrm>
          <a:prstGeom prst="rect">
            <a:avLst/>
          </a:prstGeom>
          <a:noFill/>
        </p:spPr>
        <p:txBody>
          <a:bodyPr wrap="square" lIns="0" tIns="0" rIns="0" bIns="0" rtlCol="0">
            <a:spAutoFit/>
          </a:bodyPr>
          <a:lstStyle/>
          <a:p>
            <a:pPr algn="r"/>
            <a:r>
              <a:rPr lang="es-ES" sz="2400" b="1" dirty="0">
                <a:solidFill>
                  <a:schemeClr val="bg1"/>
                </a:solidFill>
              </a:rPr>
              <a:t>Índex</a:t>
            </a:r>
          </a:p>
        </p:txBody>
      </p:sp>
    </p:spTree>
    <p:extLst>
      <p:ext uri="{BB962C8B-B14F-4D97-AF65-F5344CB8AC3E}">
        <p14:creationId xmlns:p14="http://schemas.microsoft.com/office/powerpoint/2010/main" val="36581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88D0AFA-5D4A-664F-A2B8-F1071DA6514C}"/>
              </a:ext>
            </a:extLst>
          </p:cNvPr>
          <p:cNvSpPr>
            <a:spLocks noGrp="1"/>
          </p:cNvSpPr>
          <p:nvPr>
            <p:ph type="body" sz="quarter" idx="18"/>
          </p:nvPr>
        </p:nvSpPr>
        <p:spPr/>
        <p:txBody>
          <a:bodyPr/>
          <a:lstStyle/>
          <a:p>
            <a:r>
              <a:rPr lang="es-ES" dirty="0"/>
              <a:t>Títol</a:t>
            </a:r>
          </a:p>
        </p:txBody>
      </p:sp>
      <p:sp>
        <p:nvSpPr>
          <p:cNvPr id="3" name="Marcador de texto 2">
            <a:extLst>
              <a:ext uri="{FF2B5EF4-FFF2-40B4-BE49-F238E27FC236}">
                <a16:creationId xmlns:a16="http://schemas.microsoft.com/office/drawing/2014/main" id="{CE49F088-0912-B04E-B080-77DF08F18470}"/>
              </a:ext>
            </a:extLst>
          </p:cNvPr>
          <p:cNvSpPr>
            <a:spLocks noGrp="1"/>
          </p:cNvSpPr>
          <p:nvPr>
            <p:ph type="body" sz="quarter" idx="19"/>
          </p:nvPr>
        </p:nvSpPr>
        <p:spPr/>
        <p:txBody>
          <a:bodyPr/>
          <a:lstStyle/>
          <a:p>
            <a:r>
              <a:rPr lang="es-ES" dirty="0"/>
              <a:t>Subtítol</a:t>
            </a:r>
          </a:p>
        </p:txBody>
      </p:sp>
      <p:graphicFrame>
        <p:nvGraphicFramePr>
          <p:cNvPr id="4" name="Diagrama 3">
            <a:extLst>
              <a:ext uri="{FF2B5EF4-FFF2-40B4-BE49-F238E27FC236}">
                <a16:creationId xmlns:a16="http://schemas.microsoft.com/office/drawing/2014/main" id="{C46BC10D-DCAE-0D46-A325-682F155F0BCA}"/>
              </a:ext>
            </a:extLst>
          </p:cNvPr>
          <p:cNvGraphicFramePr/>
          <p:nvPr>
            <p:extLst>
              <p:ext uri="{D42A27DB-BD31-4B8C-83A1-F6EECF244321}">
                <p14:modId xmlns:p14="http://schemas.microsoft.com/office/powerpoint/2010/main" val="467323917"/>
              </p:ext>
            </p:extLst>
          </p:nvPr>
        </p:nvGraphicFramePr>
        <p:xfrm>
          <a:off x="655983" y="1731065"/>
          <a:ext cx="7079076" cy="3093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A88EC120-AADC-B04F-A07B-4B5AF6A35AB4}"/>
              </a:ext>
            </a:extLst>
          </p:cNvPr>
          <p:cNvSpPr txBox="1"/>
          <p:nvPr/>
        </p:nvSpPr>
        <p:spPr>
          <a:xfrm>
            <a:off x="2840314" y="3859195"/>
            <a:ext cx="974588" cy="292388"/>
          </a:xfrm>
          <a:prstGeom prst="rect">
            <a:avLst/>
          </a:prstGeom>
          <a:noFill/>
        </p:spPr>
        <p:txBody>
          <a:bodyPr wrap="square" rtlCol="0">
            <a:spAutoFit/>
          </a:bodyPr>
          <a:lstStyle/>
          <a:p>
            <a:pPr algn="ctr"/>
            <a:r>
              <a:rPr lang="es-ES" sz="1300" b="1" dirty="0">
                <a:solidFill>
                  <a:schemeClr val="bg1"/>
                </a:solidFill>
              </a:rPr>
              <a:t>Text</a:t>
            </a:r>
          </a:p>
        </p:txBody>
      </p:sp>
      <p:sp>
        <p:nvSpPr>
          <p:cNvPr id="6" name="CuadroTexto 5">
            <a:extLst>
              <a:ext uri="{FF2B5EF4-FFF2-40B4-BE49-F238E27FC236}">
                <a16:creationId xmlns:a16="http://schemas.microsoft.com/office/drawing/2014/main" id="{D27D1D31-44F9-F34F-B10E-EDAB567CC47C}"/>
              </a:ext>
            </a:extLst>
          </p:cNvPr>
          <p:cNvSpPr txBox="1"/>
          <p:nvPr/>
        </p:nvSpPr>
        <p:spPr>
          <a:xfrm>
            <a:off x="6509026" y="1738932"/>
            <a:ext cx="1626912" cy="396000"/>
          </a:xfrm>
          <a:prstGeom prst="rect">
            <a:avLst/>
          </a:prstGeom>
          <a:noFill/>
          <a:ln w="9525">
            <a:solidFill>
              <a:schemeClr val="accent1"/>
            </a:solidFill>
            <a:prstDash val="dash"/>
          </a:ln>
        </p:spPr>
        <p:txBody>
          <a:bodyPr wrap="square" rtlCol="0" anchor="ctr">
            <a:noAutofit/>
          </a:bodyPr>
          <a:lstStyle/>
          <a:p>
            <a:pPr algn="ctr"/>
            <a:r>
              <a:rPr lang="es-ES" sz="900" dirty="0">
                <a:solidFill>
                  <a:schemeClr val="accent1"/>
                </a:solidFill>
              </a:rPr>
              <a:t>Lorem Ipsum</a:t>
            </a:r>
          </a:p>
        </p:txBody>
      </p:sp>
      <p:cxnSp>
        <p:nvCxnSpPr>
          <p:cNvPr id="7" name="Conector recto de flecha 6">
            <a:extLst>
              <a:ext uri="{FF2B5EF4-FFF2-40B4-BE49-F238E27FC236}">
                <a16:creationId xmlns:a16="http://schemas.microsoft.com/office/drawing/2014/main" id="{CC57892D-13E3-E841-B3B2-3858F3668731}"/>
              </a:ext>
            </a:extLst>
          </p:cNvPr>
          <p:cNvCxnSpPr>
            <a:cxnSpLocks/>
          </p:cNvCxnSpPr>
          <p:nvPr/>
        </p:nvCxnSpPr>
        <p:spPr>
          <a:xfrm flipH="1">
            <a:off x="5936974" y="1928605"/>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12B23EFA-BD22-754E-A94C-D65C750DCDB6}"/>
              </a:ext>
            </a:extLst>
          </p:cNvPr>
          <p:cNvSpPr txBox="1"/>
          <p:nvPr/>
        </p:nvSpPr>
        <p:spPr>
          <a:xfrm>
            <a:off x="6509026" y="2451078"/>
            <a:ext cx="1626912" cy="396000"/>
          </a:xfrm>
          <a:prstGeom prst="rect">
            <a:avLst/>
          </a:prstGeom>
          <a:noFill/>
          <a:ln w="9525">
            <a:solidFill>
              <a:schemeClr val="accent1"/>
            </a:solidFill>
            <a:prstDash val="dash"/>
          </a:ln>
        </p:spPr>
        <p:txBody>
          <a:bodyPr wrap="square" rtlCol="0" anchor="ctr">
            <a:noAutofit/>
          </a:bodyPr>
          <a:lstStyle/>
          <a:p>
            <a:pPr algn="ctr"/>
            <a:r>
              <a:rPr lang="es-ES" sz="900" dirty="0">
                <a:solidFill>
                  <a:schemeClr val="accent1"/>
                </a:solidFill>
              </a:rPr>
              <a:t>Lorem ipsum dolor sit amet, consectetur adipiscing</a:t>
            </a:r>
          </a:p>
        </p:txBody>
      </p:sp>
      <p:cxnSp>
        <p:nvCxnSpPr>
          <p:cNvPr id="9" name="Conector recto de flecha 8">
            <a:extLst>
              <a:ext uri="{FF2B5EF4-FFF2-40B4-BE49-F238E27FC236}">
                <a16:creationId xmlns:a16="http://schemas.microsoft.com/office/drawing/2014/main" id="{1C608691-61A3-6041-8AAC-FB49BDA5ED3F}"/>
              </a:ext>
            </a:extLst>
          </p:cNvPr>
          <p:cNvCxnSpPr>
            <a:cxnSpLocks/>
          </p:cNvCxnSpPr>
          <p:nvPr/>
        </p:nvCxnSpPr>
        <p:spPr>
          <a:xfrm flipH="1">
            <a:off x="5936974" y="2647378"/>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8EB232BB-11CA-DB4E-8C43-85A033F8C078}"/>
              </a:ext>
            </a:extLst>
          </p:cNvPr>
          <p:cNvSpPr txBox="1"/>
          <p:nvPr/>
        </p:nvSpPr>
        <p:spPr>
          <a:xfrm>
            <a:off x="6509026" y="3099614"/>
            <a:ext cx="1626912" cy="396000"/>
          </a:xfrm>
          <a:prstGeom prst="rect">
            <a:avLst/>
          </a:prstGeom>
          <a:noFill/>
          <a:ln w="9525">
            <a:solidFill>
              <a:schemeClr val="accent1"/>
            </a:solidFill>
            <a:prstDash val="dash"/>
          </a:ln>
        </p:spPr>
        <p:txBody>
          <a:bodyPr wrap="square" rtlCol="0" anchor="ctr">
            <a:noAutofit/>
          </a:bodyPr>
          <a:lstStyle/>
          <a:p>
            <a:pPr algn="ctr"/>
            <a:r>
              <a:rPr lang="es-ES" sz="900" dirty="0">
                <a:solidFill>
                  <a:schemeClr val="accent1"/>
                </a:solidFill>
              </a:rPr>
              <a:t>Lorem ipsum dolor sit </a:t>
            </a:r>
            <a:br>
              <a:rPr lang="es-ES" sz="900" dirty="0">
                <a:solidFill>
                  <a:schemeClr val="accent1"/>
                </a:solidFill>
              </a:rPr>
            </a:br>
            <a:r>
              <a:rPr lang="es-ES" sz="900" dirty="0">
                <a:solidFill>
                  <a:schemeClr val="accent1"/>
                </a:solidFill>
              </a:rPr>
              <a:t>amet, consectetur</a:t>
            </a:r>
          </a:p>
        </p:txBody>
      </p:sp>
      <p:cxnSp>
        <p:nvCxnSpPr>
          <p:cNvPr id="11" name="Conector recto de flecha 10">
            <a:extLst>
              <a:ext uri="{FF2B5EF4-FFF2-40B4-BE49-F238E27FC236}">
                <a16:creationId xmlns:a16="http://schemas.microsoft.com/office/drawing/2014/main" id="{CD259EE5-F2F7-814B-B5F1-8C65406E4759}"/>
              </a:ext>
            </a:extLst>
          </p:cNvPr>
          <p:cNvCxnSpPr>
            <a:cxnSpLocks/>
          </p:cNvCxnSpPr>
          <p:nvPr/>
        </p:nvCxnSpPr>
        <p:spPr>
          <a:xfrm flipH="1">
            <a:off x="5936974" y="3295914"/>
            <a:ext cx="56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64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22EE0D6-83BF-8C4F-93E3-55A014783D8F}"/>
              </a:ext>
            </a:extLst>
          </p:cNvPr>
          <p:cNvSpPr txBox="1"/>
          <p:nvPr/>
        </p:nvSpPr>
        <p:spPr>
          <a:xfrm>
            <a:off x="5711599" y="2770740"/>
            <a:ext cx="1368425" cy="153888"/>
          </a:xfrm>
          <a:prstGeom prst="rect">
            <a:avLst/>
          </a:prstGeom>
          <a:noFill/>
        </p:spPr>
        <p:txBody>
          <a:bodyPr wrap="square" lIns="0" tIns="0" rIns="0" bIns="0" rtlCol="0">
            <a:spAutoFit/>
          </a:bodyPr>
          <a:lstStyle/>
          <a:p>
            <a:pPr fontAlgn="b">
              <a:lnSpc>
                <a:spcPts val="1200"/>
              </a:lnSpc>
            </a:pPr>
            <a:r>
              <a:rPr lang="es-ES" sz="1000" b="1" dirty="0"/>
              <a:t>@UICbarcelona</a:t>
            </a:r>
          </a:p>
        </p:txBody>
      </p:sp>
      <p:sp>
        <p:nvSpPr>
          <p:cNvPr id="3" name="Freeform 6">
            <a:extLst>
              <a:ext uri="{FF2B5EF4-FFF2-40B4-BE49-F238E27FC236}">
                <a16:creationId xmlns:a16="http://schemas.microsoft.com/office/drawing/2014/main" id="{68D49BD0-7B49-AF48-8892-A59C864B1625}"/>
              </a:ext>
            </a:extLst>
          </p:cNvPr>
          <p:cNvSpPr>
            <a:spLocks/>
          </p:cNvSpPr>
          <p:nvPr/>
        </p:nvSpPr>
        <p:spPr bwMode="auto">
          <a:xfrm>
            <a:off x="5381557" y="2777815"/>
            <a:ext cx="91058" cy="195651"/>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4" name="Freeform 8">
            <a:extLst>
              <a:ext uri="{FF2B5EF4-FFF2-40B4-BE49-F238E27FC236}">
                <a16:creationId xmlns:a16="http://schemas.microsoft.com/office/drawing/2014/main" id="{154B09F0-A142-C74F-B82A-8476E511E121}"/>
              </a:ext>
            </a:extLst>
          </p:cNvPr>
          <p:cNvSpPr>
            <a:spLocks/>
          </p:cNvSpPr>
          <p:nvPr/>
        </p:nvSpPr>
        <p:spPr bwMode="auto">
          <a:xfrm>
            <a:off x="5336642" y="2372388"/>
            <a:ext cx="177327" cy="144844"/>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5" name="Oval 23">
            <a:extLst>
              <a:ext uri="{FF2B5EF4-FFF2-40B4-BE49-F238E27FC236}">
                <a16:creationId xmlns:a16="http://schemas.microsoft.com/office/drawing/2014/main" id="{28F2FEE7-EB3E-B94A-A7C6-BBBB556CFE2B}"/>
              </a:ext>
            </a:extLst>
          </p:cNvPr>
          <p:cNvSpPr>
            <a:spLocks noChangeAspect="1"/>
          </p:cNvSpPr>
          <p:nvPr/>
        </p:nvSpPr>
        <p:spPr>
          <a:xfrm rot="10800000">
            <a:off x="5265413" y="2277695"/>
            <a:ext cx="324000" cy="324000"/>
          </a:xfrm>
          <a:prstGeom prst="ellipse">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p>
        </p:txBody>
      </p:sp>
      <p:sp>
        <p:nvSpPr>
          <p:cNvPr id="6" name="CuadroTexto 5">
            <a:extLst>
              <a:ext uri="{FF2B5EF4-FFF2-40B4-BE49-F238E27FC236}">
                <a16:creationId xmlns:a16="http://schemas.microsoft.com/office/drawing/2014/main" id="{5C6FE10B-862D-D546-8F20-7533D7DD21C4}"/>
              </a:ext>
            </a:extLst>
          </p:cNvPr>
          <p:cNvSpPr txBox="1"/>
          <p:nvPr/>
        </p:nvSpPr>
        <p:spPr>
          <a:xfrm>
            <a:off x="5711599" y="2346562"/>
            <a:ext cx="1368425" cy="153888"/>
          </a:xfrm>
          <a:prstGeom prst="rect">
            <a:avLst/>
          </a:prstGeom>
          <a:noFill/>
        </p:spPr>
        <p:txBody>
          <a:bodyPr wrap="square" lIns="0" tIns="0" rIns="0" bIns="0" rtlCol="0">
            <a:spAutoFit/>
          </a:bodyPr>
          <a:lstStyle/>
          <a:p>
            <a:pPr fontAlgn="b">
              <a:lnSpc>
                <a:spcPts val="1200"/>
              </a:lnSpc>
            </a:pPr>
            <a:r>
              <a:rPr lang="es-ES" sz="1000" b="1" dirty="0"/>
              <a:t>@UICbarcelona </a:t>
            </a:r>
          </a:p>
        </p:txBody>
      </p:sp>
      <p:sp>
        <p:nvSpPr>
          <p:cNvPr id="7" name="CuadroTexto 6">
            <a:extLst>
              <a:ext uri="{FF2B5EF4-FFF2-40B4-BE49-F238E27FC236}">
                <a16:creationId xmlns:a16="http://schemas.microsoft.com/office/drawing/2014/main" id="{87A9972C-87A1-8D4E-AB68-2671D82FE861}"/>
              </a:ext>
            </a:extLst>
          </p:cNvPr>
          <p:cNvSpPr txBox="1"/>
          <p:nvPr/>
        </p:nvSpPr>
        <p:spPr>
          <a:xfrm>
            <a:off x="5711599" y="3205156"/>
            <a:ext cx="1368425" cy="153888"/>
          </a:xfrm>
          <a:prstGeom prst="rect">
            <a:avLst/>
          </a:prstGeom>
          <a:noFill/>
        </p:spPr>
        <p:txBody>
          <a:bodyPr wrap="square" lIns="0" tIns="0" rIns="0" bIns="0" rtlCol="0">
            <a:spAutoFit/>
          </a:bodyPr>
          <a:lstStyle/>
          <a:p>
            <a:pPr fontAlgn="b">
              <a:lnSpc>
                <a:spcPts val="1200"/>
              </a:lnSpc>
            </a:pPr>
            <a:r>
              <a:rPr lang="es-ES" sz="1000" b="1" dirty="0"/>
              <a:t>UIC Barcelona</a:t>
            </a:r>
          </a:p>
        </p:txBody>
      </p:sp>
      <p:sp>
        <p:nvSpPr>
          <p:cNvPr id="8" name="Freeform 7">
            <a:extLst>
              <a:ext uri="{FF2B5EF4-FFF2-40B4-BE49-F238E27FC236}">
                <a16:creationId xmlns:a16="http://schemas.microsoft.com/office/drawing/2014/main" id="{D5746E6A-82DE-6E4E-84D1-1AC057299058}"/>
              </a:ext>
            </a:extLst>
          </p:cNvPr>
          <p:cNvSpPr>
            <a:spLocks noEditPoints="1"/>
          </p:cNvSpPr>
          <p:nvPr/>
        </p:nvSpPr>
        <p:spPr bwMode="auto">
          <a:xfrm>
            <a:off x="5359453" y="3665690"/>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9" name="CuadroTexto 8">
            <a:extLst>
              <a:ext uri="{FF2B5EF4-FFF2-40B4-BE49-F238E27FC236}">
                <a16:creationId xmlns:a16="http://schemas.microsoft.com/office/drawing/2014/main" id="{EF95EEA6-E8C5-B349-A658-179B7642D06F}"/>
              </a:ext>
            </a:extLst>
          </p:cNvPr>
          <p:cNvSpPr txBox="1"/>
          <p:nvPr/>
        </p:nvSpPr>
        <p:spPr>
          <a:xfrm>
            <a:off x="5711599" y="3654931"/>
            <a:ext cx="2987297" cy="153888"/>
          </a:xfrm>
          <a:prstGeom prst="rect">
            <a:avLst/>
          </a:prstGeom>
          <a:noFill/>
        </p:spPr>
        <p:txBody>
          <a:bodyPr wrap="square" lIns="0" tIns="0" rIns="0" bIns="0" rtlCol="0">
            <a:spAutoFit/>
          </a:bodyPr>
          <a:lstStyle/>
          <a:p>
            <a:pPr fontAlgn="b">
              <a:lnSpc>
                <a:spcPts val="1200"/>
              </a:lnSpc>
            </a:pPr>
            <a:r>
              <a:rPr lang="es-ES" sz="1000" b="1" dirty="0"/>
              <a:t>Universitat Internacional de Catalunya</a:t>
            </a:r>
          </a:p>
        </p:txBody>
      </p:sp>
      <p:pic>
        <p:nvPicPr>
          <p:cNvPr id="10" name="Imagen 9">
            <a:extLst>
              <a:ext uri="{FF2B5EF4-FFF2-40B4-BE49-F238E27FC236}">
                <a16:creationId xmlns:a16="http://schemas.microsoft.com/office/drawing/2014/main" id="{D7087D05-CB62-7543-8C76-6AD256227FD3}"/>
              </a:ext>
            </a:extLst>
          </p:cNvPr>
          <p:cNvPicPr>
            <a:picLocks noChangeAspect="1"/>
          </p:cNvPicPr>
          <p:nvPr/>
        </p:nvPicPr>
        <p:blipFill>
          <a:blip r:embed="rId2"/>
          <a:stretch>
            <a:fillRect/>
          </a:stretch>
        </p:blipFill>
        <p:spPr>
          <a:xfrm>
            <a:off x="5317375" y="3193108"/>
            <a:ext cx="215330" cy="215330"/>
          </a:xfrm>
          <a:prstGeom prst="rect">
            <a:avLst/>
          </a:prstGeom>
        </p:spPr>
      </p:pic>
      <p:sp>
        <p:nvSpPr>
          <p:cNvPr id="11" name="Oval 23">
            <a:extLst>
              <a:ext uri="{FF2B5EF4-FFF2-40B4-BE49-F238E27FC236}">
                <a16:creationId xmlns:a16="http://schemas.microsoft.com/office/drawing/2014/main" id="{A947D2C1-0637-3445-AB3A-AC76AD5DC4F4}"/>
              </a:ext>
            </a:extLst>
          </p:cNvPr>
          <p:cNvSpPr>
            <a:spLocks noChangeAspect="1"/>
          </p:cNvSpPr>
          <p:nvPr/>
        </p:nvSpPr>
        <p:spPr>
          <a:xfrm rot="10800000">
            <a:off x="5265413" y="2709880"/>
            <a:ext cx="324000" cy="324000"/>
          </a:xfrm>
          <a:prstGeom prst="ellipse">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p>
        </p:txBody>
      </p:sp>
      <p:sp>
        <p:nvSpPr>
          <p:cNvPr id="12" name="Oval 23">
            <a:extLst>
              <a:ext uri="{FF2B5EF4-FFF2-40B4-BE49-F238E27FC236}">
                <a16:creationId xmlns:a16="http://schemas.microsoft.com/office/drawing/2014/main" id="{EA65D198-0CA2-FC47-B712-EE4305388B6E}"/>
              </a:ext>
            </a:extLst>
          </p:cNvPr>
          <p:cNvSpPr>
            <a:spLocks noChangeAspect="1"/>
          </p:cNvSpPr>
          <p:nvPr/>
        </p:nvSpPr>
        <p:spPr>
          <a:xfrm rot="10800000">
            <a:off x="5265413" y="3142065"/>
            <a:ext cx="324000" cy="324000"/>
          </a:xfrm>
          <a:prstGeom prst="ellipse">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p>
        </p:txBody>
      </p:sp>
      <p:sp>
        <p:nvSpPr>
          <p:cNvPr id="13" name="Oval 23">
            <a:extLst>
              <a:ext uri="{FF2B5EF4-FFF2-40B4-BE49-F238E27FC236}">
                <a16:creationId xmlns:a16="http://schemas.microsoft.com/office/drawing/2014/main" id="{64551D07-FC7D-494F-82B6-8D2BB97CD08D}"/>
              </a:ext>
            </a:extLst>
          </p:cNvPr>
          <p:cNvSpPr>
            <a:spLocks noChangeAspect="1"/>
          </p:cNvSpPr>
          <p:nvPr/>
        </p:nvSpPr>
        <p:spPr>
          <a:xfrm rot="10800000">
            <a:off x="5265413" y="3574250"/>
            <a:ext cx="324000" cy="324000"/>
          </a:xfrm>
          <a:prstGeom prst="ellipse">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p>
        </p:txBody>
      </p:sp>
      <p:pic>
        <p:nvPicPr>
          <p:cNvPr id="14" name="Imagen 13" descr="Imagen que contiene dibujo&#10;&#10;Descripción generada automáticamente">
            <a:extLst>
              <a:ext uri="{FF2B5EF4-FFF2-40B4-BE49-F238E27FC236}">
                <a16:creationId xmlns:a16="http://schemas.microsoft.com/office/drawing/2014/main" id="{FBEF4FA2-1BB8-4844-839D-9C7152406953}"/>
              </a:ext>
            </a:extLst>
          </p:cNvPr>
          <p:cNvPicPr>
            <a:picLocks noChangeAspect="1"/>
          </p:cNvPicPr>
          <p:nvPr/>
        </p:nvPicPr>
        <p:blipFill>
          <a:blip r:embed="rId3"/>
          <a:stretch>
            <a:fillRect/>
          </a:stretch>
        </p:blipFill>
        <p:spPr>
          <a:xfrm>
            <a:off x="1727200" y="1816100"/>
            <a:ext cx="2376489" cy="792163"/>
          </a:xfrm>
          <a:prstGeom prst="rect">
            <a:avLst/>
          </a:prstGeom>
        </p:spPr>
      </p:pic>
      <p:sp>
        <p:nvSpPr>
          <p:cNvPr id="15" name="CuadroTexto 14">
            <a:extLst>
              <a:ext uri="{FF2B5EF4-FFF2-40B4-BE49-F238E27FC236}">
                <a16:creationId xmlns:a16="http://schemas.microsoft.com/office/drawing/2014/main" id="{F9E95F1B-AE0B-B84E-8B53-B96E0D9A1CEC}"/>
              </a:ext>
            </a:extLst>
          </p:cNvPr>
          <p:cNvSpPr txBox="1"/>
          <p:nvPr/>
        </p:nvSpPr>
        <p:spPr>
          <a:xfrm>
            <a:off x="1727200" y="3647331"/>
            <a:ext cx="1528838" cy="153888"/>
          </a:xfrm>
          <a:prstGeom prst="rect">
            <a:avLst/>
          </a:prstGeom>
          <a:noFill/>
        </p:spPr>
        <p:txBody>
          <a:bodyPr wrap="square" lIns="0" tIns="0" rIns="0" bIns="0" rtlCol="0">
            <a:spAutoFit/>
          </a:bodyPr>
          <a:lstStyle/>
          <a:p>
            <a:pPr fontAlgn="b">
              <a:lnSpc>
                <a:spcPts val="1200"/>
              </a:lnSpc>
            </a:pPr>
            <a:r>
              <a:rPr lang="es-ES" sz="2000" b="1" dirty="0"/>
              <a:t>uic.cat</a:t>
            </a:r>
          </a:p>
        </p:txBody>
      </p:sp>
      <p:sp>
        <p:nvSpPr>
          <p:cNvPr id="16" name="CuadroTexto 15">
            <a:extLst>
              <a:ext uri="{FF2B5EF4-FFF2-40B4-BE49-F238E27FC236}">
                <a16:creationId xmlns:a16="http://schemas.microsoft.com/office/drawing/2014/main" id="{1BA20457-B5D6-4046-B262-44BBEA2CCF20}"/>
              </a:ext>
            </a:extLst>
          </p:cNvPr>
          <p:cNvSpPr txBox="1"/>
          <p:nvPr/>
        </p:nvSpPr>
        <p:spPr>
          <a:xfrm>
            <a:off x="5711599" y="1917836"/>
            <a:ext cx="2987297" cy="153888"/>
          </a:xfrm>
          <a:prstGeom prst="rect">
            <a:avLst/>
          </a:prstGeom>
          <a:noFill/>
        </p:spPr>
        <p:txBody>
          <a:bodyPr wrap="square" lIns="0" tIns="0" rIns="0" bIns="0" rtlCol="0">
            <a:spAutoFit/>
          </a:bodyPr>
          <a:lstStyle/>
          <a:p>
            <a:pPr fontAlgn="b">
              <a:lnSpc>
                <a:spcPts val="1200"/>
              </a:lnSpc>
            </a:pPr>
            <a:r>
              <a:rPr lang="es-ES" sz="1000" b="1" dirty="0"/>
              <a:t>@uicbarcelona</a:t>
            </a:r>
          </a:p>
        </p:txBody>
      </p:sp>
      <p:pic>
        <p:nvPicPr>
          <p:cNvPr id="17" name="Imagen 16">
            <a:extLst>
              <a:ext uri="{FF2B5EF4-FFF2-40B4-BE49-F238E27FC236}">
                <a16:creationId xmlns:a16="http://schemas.microsoft.com/office/drawing/2014/main" id="{0E9678EC-C178-2144-9CEE-F8E3F6E615EF}"/>
              </a:ext>
            </a:extLst>
          </p:cNvPr>
          <p:cNvPicPr>
            <a:picLocks noChangeAspect="1"/>
          </p:cNvPicPr>
          <p:nvPr/>
        </p:nvPicPr>
        <p:blipFill>
          <a:blip r:embed="rId4"/>
          <a:stretch>
            <a:fillRect/>
          </a:stretch>
        </p:blipFill>
        <p:spPr>
          <a:xfrm>
            <a:off x="5327650" y="1906253"/>
            <a:ext cx="192997" cy="192997"/>
          </a:xfrm>
          <a:prstGeom prst="rect">
            <a:avLst/>
          </a:prstGeom>
        </p:spPr>
      </p:pic>
      <p:sp>
        <p:nvSpPr>
          <p:cNvPr id="18" name="Oval 23">
            <a:extLst>
              <a:ext uri="{FF2B5EF4-FFF2-40B4-BE49-F238E27FC236}">
                <a16:creationId xmlns:a16="http://schemas.microsoft.com/office/drawing/2014/main" id="{8A83A822-14C1-484C-B8AA-3FEE0E4B1614}"/>
              </a:ext>
            </a:extLst>
          </p:cNvPr>
          <p:cNvSpPr>
            <a:spLocks noChangeAspect="1"/>
          </p:cNvSpPr>
          <p:nvPr/>
        </p:nvSpPr>
        <p:spPr>
          <a:xfrm rot="10800000">
            <a:off x="5265413" y="1846188"/>
            <a:ext cx="324000" cy="324000"/>
          </a:xfrm>
          <a:prstGeom prst="ellipse">
            <a:avLst/>
          </a:prstGeom>
          <a:no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p>
        </p:txBody>
      </p:sp>
    </p:spTree>
    <p:extLst>
      <p:ext uri="{BB962C8B-B14F-4D97-AF65-F5344CB8AC3E}">
        <p14:creationId xmlns:p14="http://schemas.microsoft.com/office/powerpoint/2010/main" val="3386920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43F1C7A-0E00-A840-8C3F-AFCE7D76C2CF}"/>
              </a:ext>
            </a:extLst>
          </p:cNvPr>
          <p:cNvPicPr>
            <a:picLocks noChangeAspect="1"/>
          </p:cNvPicPr>
          <p:nvPr/>
        </p:nvPicPr>
        <p:blipFill>
          <a:blip r:embed="rId2"/>
          <a:stretch>
            <a:fillRect/>
          </a:stretch>
        </p:blipFill>
        <p:spPr>
          <a:xfrm>
            <a:off x="935038" y="835116"/>
            <a:ext cx="724676" cy="724676"/>
          </a:xfrm>
          <a:prstGeom prst="rect">
            <a:avLst/>
          </a:prstGeom>
        </p:spPr>
      </p:pic>
      <p:pic>
        <p:nvPicPr>
          <p:cNvPr id="5" name="Imagen 4">
            <a:extLst>
              <a:ext uri="{FF2B5EF4-FFF2-40B4-BE49-F238E27FC236}">
                <a16:creationId xmlns:a16="http://schemas.microsoft.com/office/drawing/2014/main" id="{DCB75EA9-4F7C-1645-9CED-B6B37C34DC2B}"/>
              </a:ext>
            </a:extLst>
          </p:cNvPr>
          <p:cNvPicPr>
            <a:picLocks noChangeAspect="1"/>
          </p:cNvPicPr>
          <p:nvPr/>
        </p:nvPicPr>
        <p:blipFill>
          <a:blip r:embed="rId3"/>
          <a:stretch>
            <a:fillRect/>
          </a:stretch>
        </p:blipFill>
        <p:spPr>
          <a:xfrm>
            <a:off x="2253694" y="835116"/>
            <a:ext cx="724676" cy="724676"/>
          </a:xfrm>
          <a:prstGeom prst="rect">
            <a:avLst/>
          </a:prstGeom>
        </p:spPr>
      </p:pic>
      <p:pic>
        <p:nvPicPr>
          <p:cNvPr id="7" name="Imagen 6">
            <a:extLst>
              <a:ext uri="{FF2B5EF4-FFF2-40B4-BE49-F238E27FC236}">
                <a16:creationId xmlns:a16="http://schemas.microsoft.com/office/drawing/2014/main" id="{5E4E5EB4-1225-9942-A06E-EB8D8323F20C}"/>
              </a:ext>
            </a:extLst>
          </p:cNvPr>
          <p:cNvPicPr>
            <a:picLocks noChangeAspect="1"/>
          </p:cNvPicPr>
          <p:nvPr/>
        </p:nvPicPr>
        <p:blipFill>
          <a:blip r:embed="rId4"/>
          <a:stretch>
            <a:fillRect/>
          </a:stretch>
        </p:blipFill>
        <p:spPr>
          <a:xfrm>
            <a:off x="3568383" y="835116"/>
            <a:ext cx="724676" cy="724676"/>
          </a:xfrm>
          <a:prstGeom prst="rect">
            <a:avLst/>
          </a:prstGeom>
        </p:spPr>
      </p:pic>
      <p:pic>
        <p:nvPicPr>
          <p:cNvPr id="9" name="Imagen 8">
            <a:extLst>
              <a:ext uri="{FF2B5EF4-FFF2-40B4-BE49-F238E27FC236}">
                <a16:creationId xmlns:a16="http://schemas.microsoft.com/office/drawing/2014/main" id="{71BF8147-4AAB-2042-B870-DF3CC7CF9339}"/>
              </a:ext>
            </a:extLst>
          </p:cNvPr>
          <p:cNvPicPr>
            <a:picLocks noChangeAspect="1"/>
          </p:cNvPicPr>
          <p:nvPr/>
        </p:nvPicPr>
        <p:blipFill>
          <a:blip r:embed="rId5"/>
          <a:stretch>
            <a:fillRect/>
          </a:stretch>
        </p:blipFill>
        <p:spPr>
          <a:xfrm>
            <a:off x="4879231" y="835116"/>
            <a:ext cx="724676" cy="724676"/>
          </a:xfrm>
          <a:prstGeom prst="rect">
            <a:avLst/>
          </a:prstGeom>
        </p:spPr>
      </p:pic>
      <p:pic>
        <p:nvPicPr>
          <p:cNvPr id="11" name="Imagen 10">
            <a:extLst>
              <a:ext uri="{FF2B5EF4-FFF2-40B4-BE49-F238E27FC236}">
                <a16:creationId xmlns:a16="http://schemas.microsoft.com/office/drawing/2014/main" id="{005C3642-38AB-1A42-937F-DF3B2166745C}"/>
              </a:ext>
            </a:extLst>
          </p:cNvPr>
          <p:cNvPicPr>
            <a:picLocks noChangeAspect="1"/>
          </p:cNvPicPr>
          <p:nvPr/>
        </p:nvPicPr>
        <p:blipFill>
          <a:blip r:embed="rId6"/>
          <a:stretch>
            <a:fillRect/>
          </a:stretch>
        </p:blipFill>
        <p:spPr>
          <a:xfrm>
            <a:off x="6187900" y="835116"/>
            <a:ext cx="724676" cy="724676"/>
          </a:xfrm>
          <a:prstGeom prst="rect">
            <a:avLst/>
          </a:prstGeom>
        </p:spPr>
      </p:pic>
      <p:pic>
        <p:nvPicPr>
          <p:cNvPr id="13" name="Imagen 12">
            <a:extLst>
              <a:ext uri="{FF2B5EF4-FFF2-40B4-BE49-F238E27FC236}">
                <a16:creationId xmlns:a16="http://schemas.microsoft.com/office/drawing/2014/main" id="{3EA458EA-A927-8D45-8F99-F954A8D0AA83}"/>
              </a:ext>
            </a:extLst>
          </p:cNvPr>
          <p:cNvPicPr>
            <a:picLocks noChangeAspect="1"/>
          </p:cNvPicPr>
          <p:nvPr/>
        </p:nvPicPr>
        <p:blipFill>
          <a:blip r:embed="rId7"/>
          <a:stretch>
            <a:fillRect/>
          </a:stretch>
        </p:blipFill>
        <p:spPr>
          <a:xfrm>
            <a:off x="7484287" y="835116"/>
            <a:ext cx="724676" cy="724676"/>
          </a:xfrm>
          <a:prstGeom prst="rect">
            <a:avLst/>
          </a:prstGeom>
        </p:spPr>
      </p:pic>
      <p:pic>
        <p:nvPicPr>
          <p:cNvPr id="15" name="Imagen 14">
            <a:extLst>
              <a:ext uri="{FF2B5EF4-FFF2-40B4-BE49-F238E27FC236}">
                <a16:creationId xmlns:a16="http://schemas.microsoft.com/office/drawing/2014/main" id="{69462372-314D-2644-BCBE-FC8257AD8E1A}"/>
              </a:ext>
            </a:extLst>
          </p:cNvPr>
          <p:cNvPicPr>
            <a:picLocks noChangeAspect="1"/>
          </p:cNvPicPr>
          <p:nvPr/>
        </p:nvPicPr>
        <p:blipFill>
          <a:blip r:embed="rId8"/>
          <a:stretch>
            <a:fillRect/>
          </a:stretch>
        </p:blipFill>
        <p:spPr>
          <a:xfrm>
            <a:off x="935038" y="1807099"/>
            <a:ext cx="724676" cy="724676"/>
          </a:xfrm>
          <a:prstGeom prst="rect">
            <a:avLst/>
          </a:prstGeom>
        </p:spPr>
      </p:pic>
      <p:pic>
        <p:nvPicPr>
          <p:cNvPr id="17" name="Imagen 16" descr="Imagen que contiene bola de billar, tabla, billar, cuarto&#10;&#10;Descripción generada automáticamente">
            <a:extLst>
              <a:ext uri="{FF2B5EF4-FFF2-40B4-BE49-F238E27FC236}">
                <a16:creationId xmlns:a16="http://schemas.microsoft.com/office/drawing/2014/main" id="{D1768AD7-50AC-CF48-9667-0D87B3A15BF0}"/>
              </a:ext>
            </a:extLst>
          </p:cNvPr>
          <p:cNvPicPr>
            <a:picLocks noChangeAspect="1"/>
          </p:cNvPicPr>
          <p:nvPr/>
        </p:nvPicPr>
        <p:blipFill>
          <a:blip r:embed="rId9"/>
          <a:stretch>
            <a:fillRect/>
          </a:stretch>
        </p:blipFill>
        <p:spPr>
          <a:xfrm>
            <a:off x="2253694" y="1807099"/>
            <a:ext cx="724676" cy="724676"/>
          </a:xfrm>
          <a:prstGeom prst="rect">
            <a:avLst/>
          </a:prstGeom>
        </p:spPr>
      </p:pic>
      <p:pic>
        <p:nvPicPr>
          <p:cNvPr id="19" name="Imagen 18">
            <a:extLst>
              <a:ext uri="{FF2B5EF4-FFF2-40B4-BE49-F238E27FC236}">
                <a16:creationId xmlns:a16="http://schemas.microsoft.com/office/drawing/2014/main" id="{36F3D56A-8C21-6543-8B16-9E43431153EF}"/>
              </a:ext>
            </a:extLst>
          </p:cNvPr>
          <p:cNvPicPr>
            <a:picLocks noChangeAspect="1"/>
          </p:cNvPicPr>
          <p:nvPr/>
        </p:nvPicPr>
        <p:blipFill>
          <a:blip r:embed="rId10"/>
          <a:stretch>
            <a:fillRect/>
          </a:stretch>
        </p:blipFill>
        <p:spPr>
          <a:xfrm>
            <a:off x="3568383" y="1807099"/>
            <a:ext cx="724676" cy="724676"/>
          </a:xfrm>
          <a:prstGeom prst="rect">
            <a:avLst/>
          </a:prstGeom>
        </p:spPr>
      </p:pic>
      <p:pic>
        <p:nvPicPr>
          <p:cNvPr id="21" name="Imagen 20">
            <a:extLst>
              <a:ext uri="{FF2B5EF4-FFF2-40B4-BE49-F238E27FC236}">
                <a16:creationId xmlns:a16="http://schemas.microsoft.com/office/drawing/2014/main" id="{CC9780A6-EE5C-CE42-997C-2EBA11883097}"/>
              </a:ext>
            </a:extLst>
          </p:cNvPr>
          <p:cNvPicPr>
            <a:picLocks noChangeAspect="1"/>
          </p:cNvPicPr>
          <p:nvPr/>
        </p:nvPicPr>
        <p:blipFill>
          <a:blip r:embed="rId11"/>
          <a:stretch>
            <a:fillRect/>
          </a:stretch>
        </p:blipFill>
        <p:spPr>
          <a:xfrm>
            <a:off x="4879231" y="1807099"/>
            <a:ext cx="724676" cy="724676"/>
          </a:xfrm>
          <a:prstGeom prst="rect">
            <a:avLst/>
          </a:prstGeom>
        </p:spPr>
      </p:pic>
      <p:pic>
        <p:nvPicPr>
          <p:cNvPr id="23" name="Imagen 22">
            <a:extLst>
              <a:ext uri="{FF2B5EF4-FFF2-40B4-BE49-F238E27FC236}">
                <a16:creationId xmlns:a16="http://schemas.microsoft.com/office/drawing/2014/main" id="{96584AE8-0B2A-F343-A8A6-CFCB08E5BCAC}"/>
              </a:ext>
            </a:extLst>
          </p:cNvPr>
          <p:cNvPicPr>
            <a:picLocks noChangeAspect="1"/>
          </p:cNvPicPr>
          <p:nvPr/>
        </p:nvPicPr>
        <p:blipFill>
          <a:blip r:embed="rId12"/>
          <a:stretch>
            <a:fillRect/>
          </a:stretch>
        </p:blipFill>
        <p:spPr>
          <a:xfrm>
            <a:off x="6187900" y="1807099"/>
            <a:ext cx="724676" cy="724676"/>
          </a:xfrm>
          <a:prstGeom prst="rect">
            <a:avLst/>
          </a:prstGeom>
        </p:spPr>
      </p:pic>
      <p:pic>
        <p:nvPicPr>
          <p:cNvPr id="25" name="Imagen 24">
            <a:extLst>
              <a:ext uri="{FF2B5EF4-FFF2-40B4-BE49-F238E27FC236}">
                <a16:creationId xmlns:a16="http://schemas.microsoft.com/office/drawing/2014/main" id="{47101D58-BD39-1141-9AB6-1470EA6F75CE}"/>
              </a:ext>
            </a:extLst>
          </p:cNvPr>
          <p:cNvPicPr>
            <a:picLocks noChangeAspect="1"/>
          </p:cNvPicPr>
          <p:nvPr/>
        </p:nvPicPr>
        <p:blipFill>
          <a:blip r:embed="rId13"/>
          <a:stretch>
            <a:fillRect/>
          </a:stretch>
        </p:blipFill>
        <p:spPr>
          <a:xfrm>
            <a:off x="7484287" y="1807099"/>
            <a:ext cx="724676" cy="724676"/>
          </a:xfrm>
          <a:prstGeom prst="rect">
            <a:avLst/>
          </a:prstGeom>
        </p:spPr>
      </p:pic>
      <p:pic>
        <p:nvPicPr>
          <p:cNvPr id="27" name="Imagen 26">
            <a:extLst>
              <a:ext uri="{FF2B5EF4-FFF2-40B4-BE49-F238E27FC236}">
                <a16:creationId xmlns:a16="http://schemas.microsoft.com/office/drawing/2014/main" id="{C52CE91B-0B20-FC4A-AB9F-DFD5FAEA5D00}"/>
              </a:ext>
            </a:extLst>
          </p:cNvPr>
          <p:cNvPicPr>
            <a:picLocks noChangeAspect="1"/>
          </p:cNvPicPr>
          <p:nvPr/>
        </p:nvPicPr>
        <p:blipFill>
          <a:blip r:embed="rId14"/>
          <a:stretch>
            <a:fillRect/>
          </a:stretch>
        </p:blipFill>
        <p:spPr>
          <a:xfrm>
            <a:off x="935038" y="2784589"/>
            <a:ext cx="724676" cy="724676"/>
          </a:xfrm>
          <a:prstGeom prst="rect">
            <a:avLst/>
          </a:prstGeom>
        </p:spPr>
      </p:pic>
      <p:pic>
        <p:nvPicPr>
          <p:cNvPr id="29" name="Imagen 28">
            <a:extLst>
              <a:ext uri="{FF2B5EF4-FFF2-40B4-BE49-F238E27FC236}">
                <a16:creationId xmlns:a16="http://schemas.microsoft.com/office/drawing/2014/main" id="{1436C35C-245E-5741-A3F6-D949A57AA72B}"/>
              </a:ext>
            </a:extLst>
          </p:cNvPr>
          <p:cNvPicPr>
            <a:picLocks noChangeAspect="1"/>
          </p:cNvPicPr>
          <p:nvPr/>
        </p:nvPicPr>
        <p:blipFill>
          <a:blip r:embed="rId15"/>
          <a:stretch>
            <a:fillRect/>
          </a:stretch>
        </p:blipFill>
        <p:spPr>
          <a:xfrm>
            <a:off x="2253694" y="2784589"/>
            <a:ext cx="724676" cy="724676"/>
          </a:xfrm>
          <a:prstGeom prst="rect">
            <a:avLst/>
          </a:prstGeom>
        </p:spPr>
      </p:pic>
      <p:pic>
        <p:nvPicPr>
          <p:cNvPr id="31" name="Imagen 30">
            <a:extLst>
              <a:ext uri="{FF2B5EF4-FFF2-40B4-BE49-F238E27FC236}">
                <a16:creationId xmlns:a16="http://schemas.microsoft.com/office/drawing/2014/main" id="{C7720C5C-57EF-754E-8B44-83471F19C881}"/>
              </a:ext>
            </a:extLst>
          </p:cNvPr>
          <p:cNvPicPr>
            <a:picLocks noChangeAspect="1"/>
          </p:cNvPicPr>
          <p:nvPr/>
        </p:nvPicPr>
        <p:blipFill>
          <a:blip r:embed="rId16"/>
          <a:stretch>
            <a:fillRect/>
          </a:stretch>
        </p:blipFill>
        <p:spPr>
          <a:xfrm>
            <a:off x="3568383" y="2784589"/>
            <a:ext cx="724676" cy="724676"/>
          </a:xfrm>
          <a:prstGeom prst="rect">
            <a:avLst/>
          </a:prstGeom>
        </p:spPr>
      </p:pic>
      <p:pic>
        <p:nvPicPr>
          <p:cNvPr id="33" name="Imagen 32">
            <a:extLst>
              <a:ext uri="{FF2B5EF4-FFF2-40B4-BE49-F238E27FC236}">
                <a16:creationId xmlns:a16="http://schemas.microsoft.com/office/drawing/2014/main" id="{06D860EC-F740-3C47-BCC9-CF0FB8D81FC4}"/>
              </a:ext>
            </a:extLst>
          </p:cNvPr>
          <p:cNvPicPr>
            <a:picLocks noChangeAspect="1"/>
          </p:cNvPicPr>
          <p:nvPr/>
        </p:nvPicPr>
        <p:blipFill>
          <a:blip r:embed="rId17"/>
          <a:stretch>
            <a:fillRect/>
          </a:stretch>
        </p:blipFill>
        <p:spPr>
          <a:xfrm>
            <a:off x="4879231" y="2784589"/>
            <a:ext cx="724676" cy="724676"/>
          </a:xfrm>
          <a:prstGeom prst="rect">
            <a:avLst/>
          </a:prstGeom>
        </p:spPr>
      </p:pic>
      <p:pic>
        <p:nvPicPr>
          <p:cNvPr id="35" name="Imagen 34">
            <a:extLst>
              <a:ext uri="{FF2B5EF4-FFF2-40B4-BE49-F238E27FC236}">
                <a16:creationId xmlns:a16="http://schemas.microsoft.com/office/drawing/2014/main" id="{A7ED116D-5326-834F-B037-E79C19C5C33C}"/>
              </a:ext>
            </a:extLst>
          </p:cNvPr>
          <p:cNvPicPr>
            <a:picLocks noChangeAspect="1"/>
          </p:cNvPicPr>
          <p:nvPr/>
        </p:nvPicPr>
        <p:blipFill>
          <a:blip r:embed="rId18"/>
          <a:stretch>
            <a:fillRect/>
          </a:stretch>
        </p:blipFill>
        <p:spPr>
          <a:xfrm>
            <a:off x="6187900" y="2784589"/>
            <a:ext cx="724676" cy="724676"/>
          </a:xfrm>
          <a:prstGeom prst="rect">
            <a:avLst/>
          </a:prstGeom>
        </p:spPr>
      </p:pic>
      <p:pic>
        <p:nvPicPr>
          <p:cNvPr id="37" name="Imagen 36">
            <a:extLst>
              <a:ext uri="{FF2B5EF4-FFF2-40B4-BE49-F238E27FC236}">
                <a16:creationId xmlns:a16="http://schemas.microsoft.com/office/drawing/2014/main" id="{C93F041B-83C1-4640-92AD-2B6B611E2D6D}"/>
              </a:ext>
            </a:extLst>
          </p:cNvPr>
          <p:cNvPicPr>
            <a:picLocks noChangeAspect="1"/>
          </p:cNvPicPr>
          <p:nvPr/>
        </p:nvPicPr>
        <p:blipFill>
          <a:blip r:embed="rId19"/>
          <a:stretch>
            <a:fillRect/>
          </a:stretch>
        </p:blipFill>
        <p:spPr>
          <a:xfrm>
            <a:off x="7484287" y="2784589"/>
            <a:ext cx="724676" cy="724676"/>
          </a:xfrm>
          <a:prstGeom prst="rect">
            <a:avLst/>
          </a:prstGeom>
        </p:spPr>
      </p:pic>
      <p:pic>
        <p:nvPicPr>
          <p:cNvPr id="39" name="Imagen 38">
            <a:extLst>
              <a:ext uri="{FF2B5EF4-FFF2-40B4-BE49-F238E27FC236}">
                <a16:creationId xmlns:a16="http://schemas.microsoft.com/office/drawing/2014/main" id="{E1DAEC6E-9E65-904B-9F0B-83E1D16C240F}"/>
              </a:ext>
            </a:extLst>
          </p:cNvPr>
          <p:cNvPicPr>
            <a:picLocks noChangeAspect="1"/>
          </p:cNvPicPr>
          <p:nvPr/>
        </p:nvPicPr>
        <p:blipFill>
          <a:blip r:embed="rId20"/>
          <a:stretch>
            <a:fillRect/>
          </a:stretch>
        </p:blipFill>
        <p:spPr>
          <a:xfrm>
            <a:off x="935038" y="3794089"/>
            <a:ext cx="724676" cy="724676"/>
          </a:xfrm>
          <a:prstGeom prst="rect">
            <a:avLst/>
          </a:prstGeom>
        </p:spPr>
      </p:pic>
      <p:pic>
        <p:nvPicPr>
          <p:cNvPr id="41" name="Imagen 40">
            <a:extLst>
              <a:ext uri="{FF2B5EF4-FFF2-40B4-BE49-F238E27FC236}">
                <a16:creationId xmlns:a16="http://schemas.microsoft.com/office/drawing/2014/main" id="{0829D597-7924-474A-B039-EBE1CB906D9E}"/>
              </a:ext>
            </a:extLst>
          </p:cNvPr>
          <p:cNvPicPr>
            <a:picLocks noChangeAspect="1"/>
          </p:cNvPicPr>
          <p:nvPr/>
        </p:nvPicPr>
        <p:blipFill>
          <a:blip r:embed="rId21"/>
          <a:stretch>
            <a:fillRect/>
          </a:stretch>
        </p:blipFill>
        <p:spPr>
          <a:xfrm>
            <a:off x="2253694" y="3794089"/>
            <a:ext cx="724676" cy="724676"/>
          </a:xfrm>
          <a:prstGeom prst="rect">
            <a:avLst/>
          </a:prstGeom>
        </p:spPr>
      </p:pic>
      <p:pic>
        <p:nvPicPr>
          <p:cNvPr id="43" name="Imagen 42">
            <a:extLst>
              <a:ext uri="{FF2B5EF4-FFF2-40B4-BE49-F238E27FC236}">
                <a16:creationId xmlns:a16="http://schemas.microsoft.com/office/drawing/2014/main" id="{EEE088EF-AE15-7F47-AE74-4195C671F189}"/>
              </a:ext>
            </a:extLst>
          </p:cNvPr>
          <p:cNvPicPr>
            <a:picLocks noChangeAspect="1"/>
          </p:cNvPicPr>
          <p:nvPr/>
        </p:nvPicPr>
        <p:blipFill>
          <a:blip r:embed="rId22"/>
          <a:stretch>
            <a:fillRect/>
          </a:stretch>
        </p:blipFill>
        <p:spPr>
          <a:xfrm>
            <a:off x="3568383" y="3794089"/>
            <a:ext cx="724676" cy="724676"/>
          </a:xfrm>
          <a:prstGeom prst="rect">
            <a:avLst/>
          </a:prstGeom>
        </p:spPr>
      </p:pic>
      <p:pic>
        <p:nvPicPr>
          <p:cNvPr id="45" name="Imagen 44">
            <a:extLst>
              <a:ext uri="{FF2B5EF4-FFF2-40B4-BE49-F238E27FC236}">
                <a16:creationId xmlns:a16="http://schemas.microsoft.com/office/drawing/2014/main" id="{21DE820F-E41E-2F4B-81F6-6E44935B73E4}"/>
              </a:ext>
            </a:extLst>
          </p:cNvPr>
          <p:cNvPicPr>
            <a:picLocks noChangeAspect="1"/>
          </p:cNvPicPr>
          <p:nvPr/>
        </p:nvPicPr>
        <p:blipFill>
          <a:blip r:embed="rId23"/>
          <a:stretch>
            <a:fillRect/>
          </a:stretch>
        </p:blipFill>
        <p:spPr>
          <a:xfrm>
            <a:off x="4879231" y="3794089"/>
            <a:ext cx="724676" cy="724676"/>
          </a:xfrm>
          <a:prstGeom prst="rect">
            <a:avLst/>
          </a:prstGeom>
        </p:spPr>
      </p:pic>
      <p:pic>
        <p:nvPicPr>
          <p:cNvPr id="47" name="Imagen 46" descr="Imagen que contiene dibujo&#10;&#10;Descripción generada automáticamente">
            <a:extLst>
              <a:ext uri="{FF2B5EF4-FFF2-40B4-BE49-F238E27FC236}">
                <a16:creationId xmlns:a16="http://schemas.microsoft.com/office/drawing/2014/main" id="{7177787A-9815-504F-894A-781F5D3622B2}"/>
              </a:ext>
            </a:extLst>
          </p:cNvPr>
          <p:cNvPicPr>
            <a:picLocks noChangeAspect="1"/>
          </p:cNvPicPr>
          <p:nvPr/>
        </p:nvPicPr>
        <p:blipFill>
          <a:blip r:embed="rId24"/>
          <a:stretch>
            <a:fillRect/>
          </a:stretch>
        </p:blipFill>
        <p:spPr>
          <a:xfrm>
            <a:off x="6187900" y="3794089"/>
            <a:ext cx="724676" cy="724676"/>
          </a:xfrm>
          <a:prstGeom prst="rect">
            <a:avLst/>
          </a:prstGeom>
        </p:spPr>
      </p:pic>
      <p:pic>
        <p:nvPicPr>
          <p:cNvPr id="49" name="Imagen 48">
            <a:extLst>
              <a:ext uri="{FF2B5EF4-FFF2-40B4-BE49-F238E27FC236}">
                <a16:creationId xmlns:a16="http://schemas.microsoft.com/office/drawing/2014/main" id="{6A37ECCA-414F-8E47-A4C9-D1E83772E730}"/>
              </a:ext>
            </a:extLst>
          </p:cNvPr>
          <p:cNvPicPr>
            <a:picLocks noChangeAspect="1"/>
          </p:cNvPicPr>
          <p:nvPr/>
        </p:nvPicPr>
        <p:blipFill>
          <a:blip r:embed="rId25"/>
          <a:stretch>
            <a:fillRect/>
          </a:stretch>
        </p:blipFill>
        <p:spPr>
          <a:xfrm>
            <a:off x="7484287" y="3794089"/>
            <a:ext cx="724676" cy="724676"/>
          </a:xfrm>
          <a:prstGeom prst="rect">
            <a:avLst/>
          </a:prstGeom>
        </p:spPr>
      </p:pic>
    </p:spTree>
    <p:extLst>
      <p:ext uri="{BB962C8B-B14F-4D97-AF65-F5344CB8AC3E}">
        <p14:creationId xmlns:p14="http://schemas.microsoft.com/office/powerpoint/2010/main" val="722651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43F1C7A-0E00-A840-8C3F-AFCE7D76C2CF}"/>
              </a:ext>
            </a:extLst>
          </p:cNvPr>
          <p:cNvPicPr>
            <a:picLocks noChangeAspect="1"/>
          </p:cNvPicPr>
          <p:nvPr/>
        </p:nvPicPr>
        <p:blipFill>
          <a:blip r:embed="rId2"/>
          <a:srcRect/>
          <a:stretch/>
        </p:blipFill>
        <p:spPr>
          <a:xfrm>
            <a:off x="935038" y="835116"/>
            <a:ext cx="724676" cy="724676"/>
          </a:xfrm>
          <a:prstGeom prst="rect">
            <a:avLst/>
          </a:prstGeom>
        </p:spPr>
      </p:pic>
      <p:pic>
        <p:nvPicPr>
          <p:cNvPr id="5" name="Imagen 4">
            <a:extLst>
              <a:ext uri="{FF2B5EF4-FFF2-40B4-BE49-F238E27FC236}">
                <a16:creationId xmlns:a16="http://schemas.microsoft.com/office/drawing/2014/main" id="{DCB75EA9-4F7C-1645-9CED-B6B37C34DC2B}"/>
              </a:ext>
            </a:extLst>
          </p:cNvPr>
          <p:cNvPicPr>
            <a:picLocks noChangeAspect="1"/>
          </p:cNvPicPr>
          <p:nvPr/>
        </p:nvPicPr>
        <p:blipFill>
          <a:blip r:embed="rId3"/>
          <a:srcRect/>
          <a:stretch/>
        </p:blipFill>
        <p:spPr>
          <a:xfrm>
            <a:off x="2253694" y="835116"/>
            <a:ext cx="724676" cy="724676"/>
          </a:xfrm>
          <a:prstGeom prst="rect">
            <a:avLst/>
          </a:prstGeom>
        </p:spPr>
      </p:pic>
      <p:pic>
        <p:nvPicPr>
          <p:cNvPr id="7" name="Imagen 6">
            <a:extLst>
              <a:ext uri="{FF2B5EF4-FFF2-40B4-BE49-F238E27FC236}">
                <a16:creationId xmlns:a16="http://schemas.microsoft.com/office/drawing/2014/main" id="{5E4E5EB4-1225-9942-A06E-EB8D8323F20C}"/>
              </a:ext>
            </a:extLst>
          </p:cNvPr>
          <p:cNvPicPr>
            <a:picLocks noChangeAspect="1"/>
          </p:cNvPicPr>
          <p:nvPr/>
        </p:nvPicPr>
        <p:blipFill>
          <a:blip r:embed="rId4"/>
          <a:srcRect/>
          <a:stretch/>
        </p:blipFill>
        <p:spPr>
          <a:xfrm>
            <a:off x="3568383" y="835116"/>
            <a:ext cx="724676" cy="724676"/>
          </a:xfrm>
          <a:prstGeom prst="rect">
            <a:avLst/>
          </a:prstGeom>
        </p:spPr>
      </p:pic>
      <p:pic>
        <p:nvPicPr>
          <p:cNvPr id="9" name="Imagen 8">
            <a:extLst>
              <a:ext uri="{FF2B5EF4-FFF2-40B4-BE49-F238E27FC236}">
                <a16:creationId xmlns:a16="http://schemas.microsoft.com/office/drawing/2014/main" id="{71BF8147-4AAB-2042-B870-DF3CC7CF9339}"/>
              </a:ext>
            </a:extLst>
          </p:cNvPr>
          <p:cNvPicPr>
            <a:picLocks noChangeAspect="1"/>
          </p:cNvPicPr>
          <p:nvPr/>
        </p:nvPicPr>
        <p:blipFill>
          <a:blip r:embed="rId5"/>
          <a:srcRect/>
          <a:stretch/>
        </p:blipFill>
        <p:spPr>
          <a:xfrm>
            <a:off x="4879231" y="835116"/>
            <a:ext cx="724676" cy="724676"/>
          </a:xfrm>
          <a:prstGeom prst="rect">
            <a:avLst/>
          </a:prstGeom>
        </p:spPr>
      </p:pic>
      <p:pic>
        <p:nvPicPr>
          <p:cNvPr id="11" name="Imagen 10">
            <a:extLst>
              <a:ext uri="{FF2B5EF4-FFF2-40B4-BE49-F238E27FC236}">
                <a16:creationId xmlns:a16="http://schemas.microsoft.com/office/drawing/2014/main" id="{005C3642-38AB-1A42-937F-DF3B2166745C}"/>
              </a:ext>
            </a:extLst>
          </p:cNvPr>
          <p:cNvPicPr>
            <a:picLocks noChangeAspect="1"/>
          </p:cNvPicPr>
          <p:nvPr/>
        </p:nvPicPr>
        <p:blipFill>
          <a:blip r:embed="rId6"/>
          <a:srcRect/>
          <a:stretch/>
        </p:blipFill>
        <p:spPr>
          <a:xfrm>
            <a:off x="6187900" y="835116"/>
            <a:ext cx="724676" cy="724676"/>
          </a:xfrm>
          <a:prstGeom prst="rect">
            <a:avLst/>
          </a:prstGeom>
        </p:spPr>
      </p:pic>
      <p:pic>
        <p:nvPicPr>
          <p:cNvPr id="13" name="Imagen 12">
            <a:extLst>
              <a:ext uri="{FF2B5EF4-FFF2-40B4-BE49-F238E27FC236}">
                <a16:creationId xmlns:a16="http://schemas.microsoft.com/office/drawing/2014/main" id="{3EA458EA-A927-8D45-8F99-F954A8D0AA83}"/>
              </a:ext>
            </a:extLst>
          </p:cNvPr>
          <p:cNvPicPr>
            <a:picLocks noChangeAspect="1"/>
          </p:cNvPicPr>
          <p:nvPr/>
        </p:nvPicPr>
        <p:blipFill>
          <a:blip r:embed="rId7"/>
          <a:srcRect/>
          <a:stretch/>
        </p:blipFill>
        <p:spPr>
          <a:xfrm>
            <a:off x="7484287" y="835116"/>
            <a:ext cx="724676" cy="724676"/>
          </a:xfrm>
          <a:prstGeom prst="rect">
            <a:avLst/>
          </a:prstGeom>
        </p:spPr>
      </p:pic>
      <p:pic>
        <p:nvPicPr>
          <p:cNvPr id="15" name="Imagen 14">
            <a:extLst>
              <a:ext uri="{FF2B5EF4-FFF2-40B4-BE49-F238E27FC236}">
                <a16:creationId xmlns:a16="http://schemas.microsoft.com/office/drawing/2014/main" id="{69462372-314D-2644-BCBE-FC8257AD8E1A}"/>
              </a:ext>
            </a:extLst>
          </p:cNvPr>
          <p:cNvPicPr>
            <a:picLocks noChangeAspect="1"/>
          </p:cNvPicPr>
          <p:nvPr/>
        </p:nvPicPr>
        <p:blipFill>
          <a:blip r:embed="rId8"/>
          <a:srcRect/>
          <a:stretch/>
        </p:blipFill>
        <p:spPr>
          <a:xfrm>
            <a:off x="935038" y="1807099"/>
            <a:ext cx="724676" cy="724676"/>
          </a:xfrm>
          <a:prstGeom prst="rect">
            <a:avLst/>
          </a:prstGeom>
        </p:spPr>
      </p:pic>
      <p:pic>
        <p:nvPicPr>
          <p:cNvPr id="17" name="Imagen 16">
            <a:extLst>
              <a:ext uri="{FF2B5EF4-FFF2-40B4-BE49-F238E27FC236}">
                <a16:creationId xmlns:a16="http://schemas.microsoft.com/office/drawing/2014/main" id="{D1768AD7-50AC-CF48-9667-0D87B3A15BF0}"/>
              </a:ext>
            </a:extLst>
          </p:cNvPr>
          <p:cNvPicPr>
            <a:picLocks noChangeAspect="1"/>
          </p:cNvPicPr>
          <p:nvPr/>
        </p:nvPicPr>
        <p:blipFill>
          <a:blip r:embed="rId9"/>
          <a:srcRect/>
          <a:stretch/>
        </p:blipFill>
        <p:spPr>
          <a:xfrm>
            <a:off x="2253694" y="1807099"/>
            <a:ext cx="724676" cy="724676"/>
          </a:xfrm>
          <a:prstGeom prst="rect">
            <a:avLst/>
          </a:prstGeom>
        </p:spPr>
      </p:pic>
      <p:pic>
        <p:nvPicPr>
          <p:cNvPr id="19" name="Imagen 18">
            <a:extLst>
              <a:ext uri="{FF2B5EF4-FFF2-40B4-BE49-F238E27FC236}">
                <a16:creationId xmlns:a16="http://schemas.microsoft.com/office/drawing/2014/main" id="{36F3D56A-8C21-6543-8B16-9E43431153EF}"/>
              </a:ext>
            </a:extLst>
          </p:cNvPr>
          <p:cNvPicPr>
            <a:picLocks noChangeAspect="1"/>
          </p:cNvPicPr>
          <p:nvPr/>
        </p:nvPicPr>
        <p:blipFill>
          <a:blip r:embed="rId10"/>
          <a:srcRect/>
          <a:stretch/>
        </p:blipFill>
        <p:spPr>
          <a:xfrm>
            <a:off x="3568383" y="1807099"/>
            <a:ext cx="724676" cy="724676"/>
          </a:xfrm>
          <a:prstGeom prst="rect">
            <a:avLst/>
          </a:prstGeom>
        </p:spPr>
      </p:pic>
      <p:pic>
        <p:nvPicPr>
          <p:cNvPr id="21" name="Imagen 20">
            <a:extLst>
              <a:ext uri="{FF2B5EF4-FFF2-40B4-BE49-F238E27FC236}">
                <a16:creationId xmlns:a16="http://schemas.microsoft.com/office/drawing/2014/main" id="{CC9780A6-EE5C-CE42-997C-2EBA11883097}"/>
              </a:ext>
            </a:extLst>
          </p:cNvPr>
          <p:cNvPicPr>
            <a:picLocks noChangeAspect="1"/>
          </p:cNvPicPr>
          <p:nvPr/>
        </p:nvPicPr>
        <p:blipFill>
          <a:blip r:embed="rId11"/>
          <a:srcRect/>
          <a:stretch/>
        </p:blipFill>
        <p:spPr>
          <a:xfrm>
            <a:off x="4879231" y="1807099"/>
            <a:ext cx="724676" cy="724676"/>
          </a:xfrm>
          <a:prstGeom prst="rect">
            <a:avLst/>
          </a:prstGeom>
        </p:spPr>
      </p:pic>
      <p:pic>
        <p:nvPicPr>
          <p:cNvPr id="23" name="Imagen 22">
            <a:extLst>
              <a:ext uri="{FF2B5EF4-FFF2-40B4-BE49-F238E27FC236}">
                <a16:creationId xmlns:a16="http://schemas.microsoft.com/office/drawing/2014/main" id="{96584AE8-0B2A-F343-A8A6-CFCB08E5BCAC}"/>
              </a:ext>
            </a:extLst>
          </p:cNvPr>
          <p:cNvPicPr>
            <a:picLocks noChangeAspect="1"/>
          </p:cNvPicPr>
          <p:nvPr/>
        </p:nvPicPr>
        <p:blipFill>
          <a:blip r:embed="rId12"/>
          <a:srcRect/>
          <a:stretch/>
        </p:blipFill>
        <p:spPr>
          <a:xfrm>
            <a:off x="6187900" y="1807099"/>
            <a:ext cx="724676" cy="724676"/>
          </a:xfrm>
          <a:prstGeom prst="rect">
            <a:avLst/>
          </a:prstGeom>
        </p:spPr>
      </p:pic>
      <p:pic>
        <p:nvPicPr>
          <p:cNvPr id="25" name="Imagen 24">
            <a:extLst>
              <a:ext uri="{FF2B5EF4-FFF2-40B4-BE49-F238E27FC236}">
                <a16:creationId xmlns:a16="http://schemas.microsoft.com/office/drawing/2014/main" id="{47101D58-BD39-1141-9AB6-1470EA6F75CE}"/>
              </a:ext>
            </a:extLst>
          </p:cNvPr>
          <p:cNvPicPr>
            <a:picLocks noChangeAspect="1"/>
          </p:cNvPicPr>
          <p:nvPr/>
        </p:nvPicPr>
        <p:blipFill>
          <a:blip r:embed="rId13"/>
          <a:srcRect/>
          <a:stretch/>
        </p:blipFill>
        <p:spPr>
          <a:xfrm>
            <a:off x="7484287" y="1807099"/>
            <a:ext cx="724676" cy="724676"/>
          </a:xfrm>
          <a:prstGeom prst="rect">
            <a:avLst/>
          </a:prstGeom>
        </p:spPr>
      </p:pic>
      <p:pic>
        <p:nvPicPr>
          <p:cNvPr id="27" name="Imagen 26">
            <a:extLst>
              <a:ext uri="{FF2B5EF4-FFF2-40B4-BE49-F238E27FC236}">
                <a16:creationId xmlns:a16="http://schemas.microsoft.com/office/drawing/2014/main" id="{C52CE91B-0B20-FC4A-AB9F-DFD5FAEA5D00}"/>
              </a:ext>
            </a:extLst>
          </p:cNvPr>
          <p:cNvPicPr>
            <a:picLocks noChangeAspect="1"/>
          </p:cNvPicPr>
          <p:nvPr/>
        </p:nvPicPr>
        <p:blipFill>
          <a:blip r:embed="rId14"/>
          <a:srcRect/>
          <a:stretch/>
        </p:blipFill>
        <p:spPr>
          <a:xfrm>
            <a:off x="935038" y="2784589"/>
            <a:ext cx="724676" cy="724676"/>
          </a:xfrm>
          <a:prstGeom prst="rect">
            <a:avLst/>
          </a:prstGeom>
        </p:spPr>
      </p:pic>
      <p:pic>
        <p:nvPicPr>
          <p:cNvPr id="29" name="Imagen 28">
            <a:extLst>
              <a:ext uri="{FF2B5EF4-FFF2-40B4-BE49-F238E27FC236}">
                <a16:creationId xmlns:a16="http://schemas.microsoft.com/office/drawing/2014/main" id="{1436C35C-245E-5741-A3F6-D949A57AA72B}"/>
              </a:ext>
            </a:extLst>
          </p:cNvPr>
          <p:cNvPicPr>
            <a:picLocks noChangeAspect="1"/>
          </p:cNvPicPr>
          <p:nvPr/>
        </p:nvPicPr>
        <p:blipFill>
          <a:blip r:embed="rId15"/>
          <a:srcRect/>
          <a:stretch/>
        </p:blipFill>
        <p:spPr>
          <a:xfrm>
            <a:off x="2253694" y="2784589"/>
            <a:ext cx="724676" cy="724676"/>
          </a:xfrm>
          <a:prstGeom prst="rect">
            <a:avLst/>
          </a:prstGeom>
        </p:spPr>
      </p:pic>
      <p:pic>
        <p:nvPicPr>
          <p:cNvPr id="31" name="Imagen 30">
            <a:extLst>
              <a:ext uri="{FF2B5EF4-FFF2-40B4-BE49-F238E27FC236}">
                <a16:creationId xmlns:a16="http://schemas.microsoft.com/office/drawing/2014/main" id="{C7720C5C-57EF-754E-8B44-83471F19C881}"/>
              </a:ext>
            </a:extLst>
          </p:cNvPr>
          <p:cNvPicPr>
            <a:picLocks noChangeAspect="1"/>
          </p:cNvPicPr>
          <p:nvPr/>
        </p:nvPicPr>
        <p:blipFill>
          <a:blip r:embed="rId16"/>
          <a:srcRect/>
          <a:stretch/>
        </p:blipFill>
        <p:spPr>
          <a:xfrm>
            <a:off x="3568383" y="2784589"/>
            <a:ext cx="724676" cy="724676"/>
          </a:xfrm>
          <a:prstGeom prst="rect">
            <a:avLst/>
          </a:prstGeom>
        </p:spPr>
      </p:pic>
      <p:pic>
        <p:nvPicPr>
          <p:cNvPr id="33" name="Imagen 32">
            <a:extLst>
              <a:ext uri="{FF2B5EF4-FFF2-40B4-BE49-F238E27FC236}">
                <a16:creationId xmlns:a16="http://schemas.microsoft.com/office/drawing/2014/main" id="{06D860EC-F740-3C47-BCC9-CF0FB8D81FC4}"/>
              </a:ext>
            </a:extLst>
          </p:cNvPr>
          <p:cNvPicPr>
            <a:picLocks noChangeAspect="1"/>
          </p:cNvPicPr>
          <p:nvPr/>
        </p:nvPicPr>
        <p:blipFill>
          <a:blip r:embed="rId17"/>
          <a:srcRect/>
          <a:stretch/>
        </p:blipFill>
        <p:spPr>
          <a:xfrm>
            <a:off x="4879231" y="2784589"/>
            <a:ext cx="724676" cy="724676"/>
          </a:xfrm>
          <a:prstGeom prst="rect">
            <a:avLst/>
          </a:prstGeom>
        </p:spPr>
      </p:pic>
      <p:pic>
        <p:nvPicPr>
          <p:cNvPr id="35" name="Imagen 34">
            <a:extLst>
              <a:ext uri="{FF2B5EF4-FFF2-40B4-BE49-F238E27FC236}">
                <a16:creationId xmlns:a16="http://schemas.microsoft.com/office/drawing/2014/main" id="{A7ED116D-5326-834F-B037-E79C19C5C33C}"/>
              </a:ext>
            </a:extLst>
          </p:cNvPr>
          <p:cNvPicPr>
            <a:picLocks noChangeAspect="1"/>
          </p:cNvPicPr>
          <p:nvPr/>
        </p:nvPicPr>
        <p:blipFill>
          <a:blip r:embed="rId18"/>
          <a:srcRect/>
          <a:stretch/>
        </p:blipFill>
        <p:spPr>
          <a:xfrm>
            <a:off x="6187900" y="2784589"/>
            <a:ext cx="724676" cy="724676"/>
          </a:xfrm>
          <a:prstGeom prst="rect">
            <a:avLst/>
          </a:prstGeom>
        </p:spPr>
      </p:pic>
      <p:pic>
        <p:nvPicPr>
          <p:cNvPr id="37" name="Imagen 36">
            <a:extLst>
              <a:ext uri="{FF2B5EF4-FFF2-40B4-BE49-F238E27FC236}">
                <a16:creationId xmlns:a16="http://schemas.microsoft.com/office/drawing/2014/main" id="{C93F041B-83C1-4640-92AD-2B6B611E2D6D}"/>
              </a:ext>
            </a:extLst>
          </p:cNvPr>
          <p:cNvPicPr>
            <a:picLocks noChangeAspect="1"/>
          </p:cNvPicPr>
          <p:nvPr/>
        </p:nvPicPr>
        <p:blipFill>
          <a:blip r:embed="rId19"/>
          <a:srcRect/>
          <a:stretch/>
        </p:blipFill>
        <p:spPr>
          <a:xfrm>
            <a:off x="7484287" y="2784589"/>
            <a:ext cx="724676" cy="724676"/>
          </a:xfrm>
          <a:prstGeom prst="rect">
            <a:avLst/>
          </a:prstGeom>
        </p:spPr>
      </p:pic>
      <p:pic>
        <p:nvPicPr>
          <p:cNvPr id="39" name="Imagen 38">
            <a:extLst>
              <a:ext uri="{FF2B5EF4-FFF2-40B4-BE49-F238E27FC236}">
                <a16:creationId xmlns:a16="http://schemas.microsoft.com/office/drawing/2014/main" id="{E1DAEC6E-9E65-904B-9F0B-83E1D16C240F}"/>
              </a:ext>
            </a:extLst>
          </p:cNvPr>
          <p:cNvPicPr>
            <a:picLocks noChangeAspect="1"/>
          </p:cNvPicPr>
          <p:nvPr/>
        </p:nvPicPr>
        <p:blipFill>
          <a:blip r:embed="rId20"/>
          <a:srcRect/>
          <a:stretch/>
        </p:blipFill>
        <p:spPr>
          <a:xfrm>
            <a:off x="935038" y="3794089"/>
            <a:ext cx="724676" cy="724676"/>
          </a:xfrm>
          <a:prstGeom prst="rect">
            <a:avLst/>
          </a:prstGeom>
        </p:spPr>
      </p:pic>
      <p:pic>
        <p:nvPicPr>
          <p:cNvPr id="41" name="Imagen 40">
            <a:extLst>
              <a:ext uri="{FF2B5EF4-FFF2-40B4-BE49-F238E27FC236}">
                <a16:creationId xmlns:a16="http://schemas.microsoft.com/office/drawing/2014/main" id="{0829D597-7924-474A-B039-EBE1CB906D9E}"/>
              </a:ext>
            </a:extLst>
          </p:cNvPr>
          <p:cNvPicPr>
            <a:picLocks noChangeAspect="1"/>
          </p:cNvPicPr>
          <p:nvPr/>
        </p:nvPicPr>
        <p:blipFill>
          <a:blip r:embed="rId21"/>
          <a:srcRect/>
          <a:stretch/>
        </p:blipFill>
        <p:spPr>
          <a:xfrm>
            <a:off x="2253694" y="3794089"/>
            <a:ext cx="724676" cy="724676"/>
          </a:xfrm>
          <a:prstGeom prst="rect">
            <a:avLst/>
          </a:prstGeom>
        </p:spPr>
      </p:pic>
      <p:pic>
        <p:nvPicPr>
          <p:cNvPr id="43" name="Imagen 42">
            <a:extLst>
              <a:ext uri="{FF2B5EF4-FFF2-40B4-BE49-F238E27FC236}">
                <a16:creationId xmlns:a16="http://schemas.microsoft.com/office/drawing/2014/main" id="{EEE088EF-AE15-7F47-AE74-4195C671F189}"/>
              </a:ext>
            </a:extLst>
          </p:cNvPr>
          <p:cNvPicPr>
            <a:picLocks noChangeAspect="1"/>
          </p:cNvPicPr>
          <p:nvPr/>
        </p:nvPicPr>
        <p:blipFill>
          <a:blip r:embed="rId22"/>
          <a:srcRect/>
          <a:stretch/>
        </p:blipFill>
        <p:spPr>
          <a:xfrm>
            <a:off x="3568383" y="3794089"/>
            <a:ext cx="724676" cy="724676"/>
          </a:xfrm>
          <a:prstGeom prst="rect">
            <a:avLst/>
          </a:prstGeom>
        </p:spPr>
      </p:pic>
      <p:pic>
        <p:nvPicPr>
          <p:cNvPr id="45" name="Imagen 44">
            <a:extLst>
              <a:ext uri="{FF2B5EF4-FFF2-40B4-BE49-F238E27FC236}">
                <a16:creationId xmlns:a16="http://schemas.microsoft.com/office/drawing/2014/main" id="{21DE820F-E41E-2F4B-81F6-6E44935B73E4}"/>
              </a:ext>
            </a:extLst>
          </p:cNvPr>
          <p:cNvPicPr>
            <a:picLocks noChangeAspect="1"/>
          </p:cNvPicPr>
          <p:nvPr/>
        </p:nvPicPr>
        <p:blipFill>
          <a:blip r:embed="rId23"/>
          <a:srcRect/>
          <a:stretch/>
        </p:blipFill>
        <p:spPr>
          <a:xfrm>
            <a:off x="4879231" y="3794089"/>
            <a:ext cx="724676" cy="724676"/>
          </a:xfrm>
          <a:prstGeom prst="rect">
            <a:avLst/>
          </a:prstGeom>
        </p:spPr>
      </p:pic>
      <p:pic>
        <p:nvPicPr>
          <p:cNvPr id="47" name="Imagen 46">
            <a:extLst>
              <a:ext uri="{FF2B5EF4-FFF2-40B4-BE49-F238E27FC236}">
                <a16:creationId xmlns:a16="http://schemas.microsoft.com/office/drawing/2014/main" id="{7177787A-9815-504F-894A-781F5D3622B2}"/>
              </a:ext>
            </a:extLst>
          </p:cNvPr>
          <p:cNvPicPr>
            <a:picLocks noChangeAspect="1"/>
          </p:cNvPicPr>
          <p:nvPr/>
        </p:nvPicPr>
        <p:blipFill>
          <a:blip r:embed="rId24"/>
          <a:srcRect/>
          <a:stretch/>
        </p:blipFill>
        <p:spPr>
          <a:xfrm>
            <a:off x="6187900" y="3794089"/>
            <a:ext cx="724676" cy="724676"/>
          </a:xfrm>
          <a:prstGeom prst="rect">
            <a:avLst/>
          </a:prstGeom>
        </p:spPr>
      </p:pic>
      <p:pic>
        <p:nvPicPr>
          <p:cNvPr id="49" name="Imagen 48">
            <a:extLst>
              <a:ext uri="{FF2B5EF4-FFF2-40B4-BE49-F238E27FC236}">
                <a16:creationId xmlns:a16="http://schemas.microsoft.com/office/drawing/2014/main" id="{6A37ECCA-414F-8E47-A4C9-D1E83772E730}"/>
              </a:ext>
            </a:extLst>
          </p:cNvPr>
          <p:cNvPicPr>
            <a:picLocks noChangeAspect="1"/>
          </p:cNvPicPr>
          <p:nvPr/>
        </p:nvPicPr>
        <p:blipFill>
          <a:blip r:embed="rId25"/>
          <a:srcRect/>
          <a:stretch/>
        </p:blipFill>
        <p:spPr>
          <a:xfrm>
            <a:off x="7484287" y="3794089"/>
            <a:ext cx="724676" cy="724676"/>
          </a:xfrm>
          <a:prstGeom prst="rect">
            <a:avLst/>
          </a:prstGeom>
        </p:spPr>
      </p:pic>
    </p:spTree>
    <p:extLst>
      <p:ext uri="{BB962C8B-B14F-4D97-AF65-F5344CB8AC3E}">
        <p14:creationId xmlns:p14="http://schemas.microsoft.com/office/powerpoint/2010/main" val="1164181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1A08AEC-C959-D542-8E91-554351AF1900}"/>
              </a:ext>
            </a:extLst>
          </p:cNvPr>
          <p:cNvPicPr>
            <a:picLocks noChangeAspect="1"/>
          </p:cNvPicPr>
          <p:nvPr/>
        </p:nvPicPr>
        <p:blipFill>
          <a:blip r:embed="rId2"/>
          <a:srcRect/>
          <a:stretch/>
        </p:blipFill>
        <p:spPr>
          <a:xfrm>
            <a:off x="935038" y="835116"/>
            <a:ext cx="724676" cy="724676"/>
          </a:xfrm>
          <a:prstGeom prst="rect">
            <a:avLst/>
          </a:prstGeom>
        </p:spPr>
      </p:pic>
      <p:pic>
        <p:nvPicPr>
          <p:cNvPr id="5" name="Imagen 4">
            <a:extLst>
              <a:ext uri="{FF2B5EF4-FFF2-40B4-BE49-F238E27FC236}">
                <a16:creationId xmlns:a16="http://schemas.microsoft.com/office/drawing/2014/main" id="{B5D19A91-01BA-4C4B-B6A0-EFD4B5B68453}"/>
              </a:ext>
            </a:extLst>
          </p:cNvPr>
          <p:cNvPicPr>
            <a:picLocks noChangeAspect="1"/>
          </p:cNvPicPr>
          <p:nvPr/>
        </p:nvPicPr>
        <p:blipFill>
          <a:blip r:embed="rId3"/>
          <a:srcRect/>
          <a:stretch/>
        </p:blipFill>
        <p:spPr>
          <a:xfrm>
            <a:off x="2253694" y="835116"/>
            <a:ext cx="724676" cy="724676"/>
          </a:xfrm>
          <a:prstGeom prst="rect">
            <a:avLst/>
          </a:prstGeom>
        </p:spPr>
      </p:pic>
      <p:pic>
        <p:nvPicPr>
          <p:cNvPr id="6" name="Imagen 5">
            <a:extLst>
              <a:ext uri="{FF2B5EF4-FFF2-40B4-BE49-F238E27FC236}">
                <a16:creationId xmlns:a16="http://schemas.microsoft.com/office/drawing/2014/main" id="{43D6A704-BF9C-AF4A-ACE0-9CD46F5454CB}"/>
              </a:ext>
            </a:extLst>
          </p:cNvPr>
          <p:cNvPicPr>
            <a:picLocks noChangeAspect="1"/>
          </p:cNvPicPr>
          <p:nvPr/>
        </p:nvPicPr>
        <p:blipFill>
          <a:blip r:embed="rId4"/>
          <a:srcRect/>
          <a:stretch/>
        </p:blipFill>
        <p:spPr>
          <a:xfrm>
            <a:off x="3568383" y="835116"/>
            <a:ext cx="724676" cy="724676"/>
          </a:xfrm>
          <a:prstGeom prst="rect">
            <a:avLst/>
          </a:prstGeom>
        </p:spPr>
      </p:pic>
      <p:pic>
        <p:nvPicPr>
          <p:cNvPr id="7" name="Imagen 6">
            <a:extLst>
              <a:ext uri="{FF2B5EF4-FFF2-40B4-BE49-F238E27FC236}">
                <a16:creationId xmlns:a16="http://schemas.microsoft.com/office/drawing/2014/main" id="{0018B01E-B1A9-8B43-91F4-4CE5A6BBC8B2}"/>
              </a:ext>
            </a:extLst>
          </p:cNvPr>
          <p:cNvPicPr>
            <a:picLocks noChangeAspect="1"/>
          </p:cNvPicPr>
          <p:nvPr/>
        </p:nvPicPr>
        <p:blipFill>
          <a:blip r:embed="rId5"/>
          <a:srcRect/>
          <a:stretch/>
        </p:blipFill>
        <p:spPr>
          <a:xfrm>
            <a:off x="4879231" y="835116"/>
            <a:ext cx="724676" cy="724676"/>
          </a:xfrm>
          <a:prstGeom prst="rect">
            <a:avLst/>
          </a:prstGeom>
        </p:spPr>
      </p:pic>
      <p:pic>
        <p:nvPicPr>
          <p:cNvPr id="8" name="Imagen 7">
            <a:extLst>
              <a:ext uri="{FF2B5EF4-FFF2-40B4-BE49-F238E27FC236}">
                <a16:creationId xmlns:a16="http://schemas.microsoft.com/office/drawing/2014/main" id="{82080919-AABF-5E4C-B46D-A3E50ECC449F}"/>
              </a:ext>
            </a:extLst>
          </p:cNvPr>
          <p:cNvPicPr>
            <a:picLocks noChangeAspect="1"/>
          </p:cNvPicPr>
          <p:nvPr/>
        </p:nvPicPr>
        <p:blipFill>
          <a:blip r:embed="rId6"/>
          <a:srcRect/>
          <a:stretch/>
        </p:blipFill>
        <p:spPr>
          <a:xfrm>
            <a:off x="6187900" y="835116"/>
            <a:ext cx="724676" cy="724676"/>
          </a:xfrm>
          <a:prstGeom prst="rect">
            <a:avLst/>
          </a:prstGeom>
        </p:spPr>
      </p:pic>
      <p:pic>
        <p:nvPicPr>
          <p:cNvPr id="9" name="Imagen 8">
            <a:extLst>
              <a:ext uri="{FF2B5EF4-FFF2-40B4-BE49-F238E27FC236}">
                <a16:creationId xmlns:a16="http://schemas.microsoft.com/office/drawing/2014/main" id="{359AD0C4-33A9-D043-A207-ABDFDDCA9647}"/>
              </a:ext>
            </a:extLst>
          </p:cNvPr>
          <p:cNvPicPr>
            <a:picLocks noChangeAspect="1"/>
          </p:cNvPicPr>
          <p:nvPr/>
        </p:nvPicPr>
        <p:blipFill>
          <a:blip r:embed="rId7"/>
          <a:srcRect/>
          <a:stretch/>
        </p:blipFill>
        <p:spPr>
          <a:xfrm>
            <a:off x="7484287" y="835116"/>
            <a:ext cx="724676" cy="724676"/>
          </a:xfrm>
          <a:prstGeom prst="rect">
            <a:avLst/>
          </a:prstGeom>
        </p:spPr>
      </p:pic>
      <p:pic>
        <p:nvPicPr>
          <p:cNvPr id="10" name="Imagen 9">
            <a:extLst>
              <a:ext uri="{FF2B5EF4-FFF2-40B4-BE49-F238E27FC236}">
                <a16:creationId xmlns:a16="http://schemas.microsoft.com/office/drawing/2014/main" id="{CAA0C765-BED6-FD44-8908-F85CD1663015}"/>
              </a:ext>
            </a:extLst>
          </p:cNvPr>
          <p:cNvPicPr>
            <a:picLocks noChangeAspect="1"/>
          </p:cNvPicPr>
          <p:nvPr/>
        </p:nvPicPr>
        <p:blipFill>
          <a:blip r:embed="rId8"/>
          <a:srcRect/>
          <a:stretch/>
        </p:blipFill>
        <p:spPr>
          <a:xfrm>
            <a:off x="935038" y="1807099"/>
            <a:ext cx="724676" cy="724676"/>
          </a:xfrm>
          <a:prstGeom prst="rect">
            <a:avLst/>
          </a:prstGeom>
        </p:spPr>
      </p:pic>
      <p:pic>
        <p:nvPicPr>
          <p:cNvPr id="11" name="Imagen 10">
            <a:extLst>
              <a:ext uri="{FF2B5EF4-FFF2-40B4-BE49-F238E27FC236}">
                <a16:creationId xmlns:a16="http://schemas.microsoft.com/office/drawing/2014/main" id="{7567538A-AF31-5148-873F-62D45D8B035E}"/>
              </a:ext>
            </a:extLst>
          </p:cNvPr>
          <p:cNvPicPr>
            <a:picLocks noChangeAspect="1"/>
          </p:cNvPicPr>
          <p:nvPr/>
        </p:nvPicPr>
        <p:blipFill>
          <a:blip r:embed="rId9"/>
          <a:srcRect/>
          <a:stretch/>
        </p:blipFill>
        <p:spPr>
          <a:xfrm>
            <a:off x="2253694" y="1807099"/>
            <a:ext cx="724676" cy="724676"/>
          </a:xfrm>
          <a:prstGeom prst="rect">
            <a:avLst/>
          </a:prstGeom>
        </p:spPr>
      </p:pic>
      <p:pic>
        <p:nvPicPr>
          <p:cNvPr id="12" name="Imagen 11">
            <a:extLst>
              <a:ext uri="{FF2B5EF4-FFF2-40B4-BE49-F238E27FC236}">
                <a16:creationId xmlns:a16="http://schemas.microsoft.com/office/drawing/2014/main" id="{E6901E85-B2E6-A040-BCBC-FEE503824A22}"/>
              </a:ext>
            </a:extLst>
          </p:cNvPr>
          <p:cNvPicPr>
            <a:picLocks noChangeAspect="1"/>
          </p:cNvPicPr>
          <p:nvPr/>
        </p:nvPicPr>
        <p:blipFill>
          <a:blip r:embed="rId10"/>
          <a:srcRect/>
          <a:stretch/>
        </p:blipFill>
        <p:spPr>
          <a:xfrm>
            <a:off x="3568383" y="1807099"/>
            <a:ext cx="724676" cy="724676"/>
          </a:xfrm>
          <a:prstGeom prst="rect">
            <a:avLst/>
          </a:prstGeom>
        </p:spPr>
      </p:pic>
      <p:pic>
        <p:nvPicPr>
          <p:cNvPr id="13" name="Imagen 12">
            <a:extLst>
              <a:ext uri="{FF2B5EF4-FFF2-40B4-BE49-F238E27FC236}">
                <a16:creationId xmlns:a16="http://schemas.microsoft.com/office/drawing/2014/main" id="{60E8D766-D399-B843-904A-33FBB9708DB0}"/>
              </a:ext>
            </a:extLst>
          </p:cNvPr>
          <p:cNvPicPr>
            <a:picLocks noChangeAspect="1"/>
          </p:cNvPicPr>
          <p:nvPr/>
        </p:nvPicPr>
        <p:blipFill>
          <a:blip r:embed="rId11"/>
          <a:srcRect/>
          <a:stretch/>
        </p:blipFill>
        <p:spPr>
          <a:xfrm>
            <a:off x="4879231" y="1807099"/>
            <a:ext cx="724676" cy="724676"/>
          </a:xfrm>
          <a:prstGeom prst="rect">
            <a:avLst/>
          </a:prstGeom>
        </p:spPr>
      </p:pic>
      <p:pic>
        <p:nvPicPr>
          <p:cNvPr id="14" name="Imagen 13">
            <a:extLst>
              <a:ext uri="{FF2B5EF4-FFF2-40B4-BE49-F238E27FC236}">
                <a16:creationId xmlns:a16="http://schemas.microsoft.com/office/drawing/2014/main" id="{35B6E6D8-18F0-B348-8788-798B7EE3F105}"/>
              </a:ext>
            </a:extLst>
          </p:cNvPr>
          <p:cNvPicPr>
            <a:picLocks noChangeAspect="1"/>
          </p:cNvPicPr>
          <p:nvPr/>
        </p:nvPicPr>
        <p:blipFill>
          <a:blip r:embed="rId12"/>
          <a:srcRect/>
          <a:stretch/>
        </p:blipFill>
        <p:spPr>
          <a:xfrm>
            <a:off x="6187900" y="1807099"/>
            <a:ext cx="724676" cy="724676"/>
          </a:xfrm>
          <a:prstGeom prst="rect">
            <a:avLst/>
          </a:prstGeom>
        </p:spPr>
      </p:pic>
      <p:pic>
        <p:nvPicPr>
          <p:cNvPr id="15" name="Imagen 14">
            <a:extLst>
              <a:ext uri="{FF2B5EF4-FFF2-40B4-BE49-F238E27FC236}">
                <a16:creationId xmlns:a16="http://schemas.microsoft.com/office/drawing/2014/main" id="{A93AC07E-05D5-934D-96EF-6C726C2F1D71}"/>
              </a:ext>
            </a:extLst>
          </p:cNvPr>
          <p:cNvPicPr>
            <a:picLocks noChangeAspect="1"/>
          </p:cNvPicPr>
          <p:nvPr/>
        </p:nvPicPr>
        <p:blipFill>
          <a:blip r:embed="rId13"/>
          <a:srcRect/>
          <a:stretch/>
        </p:blipFill>
        <p:spPr>
          <a:xfrm>
            <a:off x="7484287" y="1807099"/>
            <a:ext cx="724676" cy="724676"/>
          </a:xfrm>
          <a:prstGeom prst="rect">
            <a:avLst/>
          </a:prstGeom>
        </p:spPr>
      </p:pic>
      <p:pic>
        <p:nvPicPr>
          <p:cNvPr id="16" name="Imagen 15">
            <a:extLst>
              <a:ext uri="{FF2B5EF4-FFF2-40B4-BE49-F238E27FC236}">
                <a16:creationId xmlns:a16="http://schemas.microsoft.com/office/drawing/2014/main" id="{6924C7BE-6D3B-B74A-BB25-56EEBE0A7369}"/>
              </a:ext>
            </a:extLst>
          </p:cNvPr>
          <p:cNvPicPr>
            <a:picLocks noChangeAspect="1"/>
          </p:cNvPicPr>
          <p:nvPr/>
        </p:nvPicPr>
        <p:blipFill>
          <a:blip r:embed="rId14"/>
          <a:srcRect/>
          <a:stretch/>
        </p:blipFill>
        <p:spPr>
          <a:xfrm>
            <a:off x="935038" y="2784589"/>
            <a:ext cx="724676" cy="724676"/>
          </a:xfrm>
          <a:prstGeom prst="rect">
            <a:avLst/>
          </a:prstGeom>
        </p:spPr>
      </p:pic>
      <p:pic>
        <p:nvPicPr>
          <p:cNvPr id="17" name="Imagen 16">
            <a:extLst>
              <a:ext uri="{FF2B5EF4-FFF2-40B4-BE49-F238E27FC236}">
                <a16:creationId xmlns:a16="http://schemas.microsoft.com/office/drawing/2014/main" id="{D07C917F-4042-4341-B7A0-E2099DE5B231}"/>
              </a:ext>
            </a:extLst>
          </p:cNvPr>
          <p:cNvPicPr>
            <a:picLocks noChangeAspect="1"/>
          </p:cNvPicPr>
          <p:nvPr/>
        </p:nvPicPr>
        <p:blipFill>
          <a:blip r:embed="rId15"/>
          <a:srcRect/>
          <a:stretch/>
        </p:blipFill>
        <p:spPr>
          <a:xfrm>
            <a:off x="2253694" y="2784589"/>
            <a:ext cx="724676" cy="724676"/>
          </a:xfrm>
          <a:prstGeom prst="rect">
            <a:avLst/>
          </a:prstGeom>
        </p:spPr>
      </p:pic>
      <p:pic>
        <p:nvPicPr>
          <p:cNvPr id="18" name="Imagen 17">
            <a:extLst>
              <a:ext uri="{FF2B5EF4-FFF2-40B4-BE49-F238E27FC236}">
                <a16:creationId xmlns:a16="http://schemas.microsoft.com/office/drawing/2014/main" id="{0402ECF9-D881-A64E-B0C5-836C1D4950E5}"/>
              </a:ext>
            </a:extLst>
          </p:cNvPr>
          <p:cNvPicPr>
            <a:picLocks noChangeAspect="1"/>
          </p:cNvPicPr>
          <p:nvPr/>
        </p:nvPicPr>
        <p:blipFill>
          <a:blip r:embed="rId16"/>
          <a:srcRect/>
          <a:stretch/>
        </p:blipFill>
        <p:spPr>
          <a:xfrm>
            <a:off x="3568383" y="2784589"/>
            <a:ext cx="724676" cy="724676"/>
          </a:xfrm>
          <a:prstGeom prst="rect">
            <a:avLst/>
          </a:prstGeom>
        </p:spPr>
      </p:pic>
      <p:pic>
        <p:nvPicPr>
          <p:cNvPr id="19" name="Imagen 18">
            <a:extLst>
              <a:ext uri="{FF2B5EF4-FFF2-40B4-BE49-F238E27FC236}">
                <a16:creationId xmlns:a16="http://schemas.microsoft.com/office/drawing/2014/main" id="{C2145D0A-4466-324C-82AB-9803C14A3E44}"/>
              </a:ext>
            </a:extLst>
          </p:cNvPr>
          <p:cNvPicPr>
            <a:picLocks noChangeAspect="1"/>
          </p:cNvPicPr>
          <p:nvPr/>
        </p:nvPicPr>
        <p:blipFill>
          <a:blip r:embed="rId17"/>
          <a:srcRect/>
          <a:stretch/>
        </p:blipFill>
        <p:spPr>
          <a:xfrm>
            <a:off x="4879231" y="2784589"/>
            <a:ext cx="724676" cy="724676"/>
          </a:xfrm>
          <a:prstGeom prst="rect">
            <a:avLst/>
          </a:prstGeom>
        </p:spPr>
      </p:pic>
      <p:pic>
        <p:nvPicPr>
          <p:cNvPr id="20" name="Imagen 19">
            <a:extLst>
              <a:ext uri="{FF2B5EF4-FFF2-40B4-BE49-F238E27FC236}">
                <a16:creationId xmlns:a16="http://schemas.microsoft.com/office/drawing/2014/main" id="{83391D5D-FC74-A54B-B62A-E5360201B0CC}"/>
              </a:ext>
            </a:extLst>
          </p:cNvPr>
          <p:cNvPicPr>
            <a:picLocks noChangeAspect="1"/>
          </p:cNvPicPr>
          <p:nvPr/>
        </p:nvPicPr>
        <p:blipFill>
          <a:blip r:embed="rId18"/>
          <a:srcRect/>
          <a:stretch/>
        </p:blipFill>
        <p:spPr>
          <a:xfrm>
            <a:off x="6187900" y="2784589"/>
            <a:ext cx="724676" cy="724676"/>
          </a:xfrm>
          <a:prstGeom prst="rect">
            <a:avLst/>
          </a:prstGeom>
        </p:spPr>
      </p:pic>
      <p:pic>
        <p:nvPicPr>
          <p:cNvPr id="21" name="Imagen 20">
            <a:extLst>
              <a:ext uri="{FF2B5EF4-FFF2-40B4-BE49-F238E27FC236}">
                <a16:creationId xmlns:a16="http://schemas.microsoft.com/office/drawing/2014/main" id="{BC64B294-D16C-4544-A6E3-0B4F5FD84983}"/>
              </a:ext>
            </a:extLst>
          </p:cNvPr>
          <p:cNvPicPr>
            <a:picLocks noChangeAspect="1"/>
          </p:cNvPicPr>
          <p:nvPr/>
        </p:nvPicPr>
        <p:blipFill>
          <a:blip r:embed="rId19"/>
          <a:srcRect/>
          <a:stretch/>
        </p:blipFill>
        <p:spPr>
          <a:xfrm>
            <a:off x="7484287" y="2784589"/>
            <a:ext cx="724676" cy="724676"/>
          </a:xfrm>
          <a:prstGeom prst="rect">
            <a:avLst/>
          </a:prstGeom>
        </p:spPr>
      </p:pic>
      <p:pic>
        <p:nvPicPr>
          <p:cNvPr id="22" name="Imagen 21">
            <a:extLst>
              <a:ext uri="{FF2B5EF4-FFF2-40B4-BE49-F238E27FC236}">
                <a16:creationId xmlns:a16="http://schemas.microsoft.com/office/drawing/2014/main" id="{F9483ECD-0CD0-374A-8447-2073BCFBA1DD}"/>
              </a:ext>
            </a:extLst>
          </p:cNvPr>
          <p:cNvPicPr>
            <a:picLocks noChangeAspect="1"/>
          </p:cNvPicPr>
          <p:nvPr/>
        </p:nvPicPr>
        <p:blipFill>
          <a:blip r:embed="rId20"/>
          <a:srcRect/>
          <a:stretch/>
        </p:blipFill>
        <p:spPr>
          <a:xfrm>
            <a:off x="935038" y="3794089"/>
            <a:ext cx="724676" cy="724676"/>
          </a:xfrm>
          <a:prstGeom prst="rect">
            <a:avLst/>
          </a:prstGeom>
        </p:spPr>
      </p:pic>
      <p:pic>
        <p:nvPicPr>
          <p:cNvPr id="23" name="Imagen 22">
            <a:extLst>
              <a:ext uri="{FF2B5EF4-FFF2-40B4-BE49-F238E27FC236}">
                <a16:creationId xmlns:a16="http://schemas.microsoft.com/office/drawing/2014/main" id="{C12BDC58-25A0-774A-A453-7289D30D3EB2}"/>
              </a:ext>
            </a:extLst>
          </p:cNvPr>
          <p:cNvPicPr>
            <a:picLocks noChangeAspect="1"/>
          </p:cNvPicPr>
          <p:nvPr/>
        </p:nvPicPr>
        <p:blipFill>
          <a:blip r:embed="rId21"/>
          <a:srcRect/>
          <a:stretch/>
        </p:blipFill>
        <p:spPr>
          <a:xfrm>
            <a:off x="2253694" y="3794089"/>
            <a:ext cx="724676" cy="724676"/>
          </a:xfrm>
          <a:prstGeom prst="rect">
            <a:avLst/>
          </a:prstGeom>
        </p:spPr>
      </p:pic>
      <p:pic>
        <p:nvPicPr>
          <p:cNvPr id="24" name="Imagen 23">
            <a:extLst>
              <a:ext uri="{FF2B5EF4-FFF2-40B4-BE49-F238E27FC236}">
                <a16:creationId xmlns:a16="http://schemas.microsoft.com/office/drawing/2014/main" id="{0DDE04D0-0E8C-8A4F-9E84-97AFA1DC8131}"/>
              </a:ext>
            </a:extLst>
          </p:cNvPr>
          <p:cNvPicPr>
            <a:picLocks noChangeAspect="1"/>
          </p:cNvPicPr>
          <p:nvPr/>
        </p:nvPicPr>
        <p:blipFill>
          <a:blip r:embed="rId22"/>
          <a:srcRect/>
          <a:stretch/>
        </p:blipFill>
        <p:spPr>
          <a:xfrm>
            <a:off x="3568383" y="3794089"/>
            <a:ext cx="724676" cy="724676"/>
          </a:xfrm>
          <a:prstGeom prst="rect">
            <a:avLst/>
          </a:prstGeom>
        </p:spPr>
      </p:pic>
      <p:pic>
        <p:nvPicPr>
          <p:cNvPr id="25" name="Imagen 24">
            <a:extLst>
              <a:ext uri="{FF2B5EF4-FFF2-40B4-BE49-F238E27FC236}">
                <a16:creationId xmlns:a16="http://schemas.microsoft.com/office/drawing/2014/main" id="{71CFA1FA-D826-6B43-8686-49C1206B7D53}"/>
              </a:ext>
            </a:extLst>
          </p:cNvPr>
          <p:cNvPicPr>
            <a:picLocks noChangeAspect="1"/>
          </p:cNvPicPr>
          <p:nvPr/>
        </p:nvPicPr>
        <p:blipFill>
          <a:blip r:embed="rId23"/>
          <a:srcRect/>
          <a:stretch/>
        </p:blipFill>
        <p:spPr>
          <a:xfrm>
            <a:off x="4879231" y="3794089"/>
            <a:ext cx="724676" cy="724676"/>
          </a:xfrm>
          <a:prstGeom prst="rect">
            <a:avLst/>
          </a:prstGeom>
        </p:spPr>
      </p:pic>
      <p:pic>
        <p:nvPicPr>
          <p:cNvPr id="26" name="Imagen 25">
            <a:extLst>
              <a:ext uri="{FF2B5EF4-FFF2-40B4-BE49-F238E27FC236}">
                <a16:creationId xmlns:a16="http://schemas.microsoft.com/office/drawing/2014/main" id="{E8F261B5-91A0-3841-B28B-CCEF57CAF3CB}"/>
              </a:ext>
            </a:extLst>
          </p:cNvPr>
          <p:cNvPicPr>
            <a:picLocks noChangeAspect="1"/>
          </p:cNvPicPr>
          <p:nvPr/>
        </p:nvPicPr>
        <p:blipFill>
          <a:blip r:embed="rId24"/>
          <a:srcRect/>
          <a:stretch/>
        </p:blipFill>
        <p:spPr>
          <a:xfrm>
            <a:off x="6187900" y="3794089"/>
            <a:ext cx="724676" cy="724676"/>
          </a:xfrm>
          <a:prstGeom prst="rect">
            <a:avLst/>
          </a:prstGeom>
        </p:spPr>
      </p:pic>
      <p:pic>
        <p:nvPicPr>
          <p:cNvPr id="27" name="Imagen 26">
            <a:extLst>
              <a:ext uri="{FF2B5EF4-FFF2-40B4-BE49-F238E27FC236}">
                <a16:creationId xmlns:a16="http://schemas.microsoft.com/office/drawing/2014/main" id="{DE664461-FB8E-9F40-8653-596E84F8D1F7}"/>
              </a:ext>
            </a:extLst>
          </p:cNvPr>
          <p:cNvPicPr>
            <a:picLocks noChangeAspect="1"/>
          </p:cNvPicPr>
          <p:nvPr/>
        </p:nvPicPr>
        <p:blipFill>
          <a:blip r:embed="rId25"/>
          <a:srcRect/>
          <a:stretch/>
        </p:blipFill>
        <p:spPr>
          <a:xfrm>
            <a:off x="7484287" y="3794089"/>
            <a:ext cx="724676" cy="724676"/>
          </a:xfrm>
          <a:prstGeom prst="rect">
            <a:avLst/>
          </a:prstGeom>
        </p:spPr>
      </p:pic>
    </p:spTree>
    <p:extLst>
      <p:ext uri="{BB962C8B-B14F-4D97-AF65-F5344CB8AC3E}">
        <p14:creationId xmlns:p14="http://schemas.microsoft.com/office/powerpoint/2010/main" val="1635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88AE7D34-D4CE-254B-948D-A4BD977235B8}"/>
              </a:ext>
            </a:extLst>
          </p:cNvPr>
          <p:cNvSpPr>
            <a:spLocks noGrp="1"/>
          </p:cNvSpPr>
          <p:nvPr>
            <p:ph type="body" sz="quarter" idx="17"/>
          </p:nvPr>
        </p:nvSpPr>
        <p:spPr/>
        <p:txBody>
          <a:bodyPr/>
          <a:lstStyle/>
          <a:p>
            <a:r>
              <a:rPr lang="es-ES" dirty="0"/>
              <a:t>Títol de la subportada</a:t>
            </a:r>
          </a:p>
        </p:txBody>
      </p:sp>
      <p:sp>
        <p:nvSpPr>
          <p:cNvPr id="9" name="Marcador de texto 8">
            <a:extLst>
              <a:ext uri="{FF2B5EF4-FFF2-40B4-BE49-F238E27FC236}">
                <a16:creationId xmlns:a16="http://schemas.microsoft.com/office/drawing/2014/main" id="{ABD9DE17-B856-E14D-9F22-A18A2A005712}"/>
              </a:ext>
            </a:extLst>
          </p:cNvPr>
          <p:cNvSpPr>
            <a:spLocks noGrp="1"/>
          </p:cNvSpPr>
          <p:nvPr>
            <p:ph type="body" sz="quarter" idx="18"/>
          </p:nvPr>
        </p:nvSpPr>
        <p:spPr/>
        <p:txBody>
          <a:bodyPr/>
          <a:lstStyle/>
          <a:p>
            <a:r>
              <a:rPr lang="es-ES" dirty="0"/>
              <a:t>Subtítol de la subportada</a:t>
            </a:r>
          </a:p>
        </p:txBody>
      </p:sp>
      <p:sp>
        <p:nvSpPr>
          <p:cNvPr id="18" name="Oval 11">
            <a:extLst>
              <a:ext uri="{FF2B5EF4-FFF2-40B4-BE49-F238E27FC236}">
                <a16:creationId xmlns:a16="http://schemas.microsoft.com/office/drawing/2014/main" id="{C1AC3093-AC76-0448-90FF-CE61CC37C517}"/>
              </a:ext>
            </a:extLst>
          </p:cNvPr>
          <p:cNvSpPr/>
          <p:nvPr/>
        </p:nvSpPr>
        <p:spPr>
          <a:xfrm>
            <a:off x="868241" y="2292429"/>
            <a:ext cx="711451" cy="718265"/>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b="1" dirty="0">
                <a:solidFill>
                  <a:srgbClr val="FFFFFF"/>
                </a:solidFill>
                <a:latin typeface="+mj-lt"/>
              </a:rPr>
              <a:t>01</a:t>
            </a:r>
          </a:p>
        </p:txBody>
      </p:sp>
    </p:spTree>
    <p:extLst>
      <p:ext uri="{BB962C8B-B14F-4D97-AF65-F5344CB8AC3E}">
        <p14:creationId xmlns:p14="http://schemas.microsoft.com/office/powerpoint/2010/main" val="302863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17" descr="Imagen que contiene persona, tabla, gente, mujer&#10;&#10;Descripción generada automáticamente">
            <a:extLst>
              <a:ext uri="{FF2B5EF4-FFF2-40B4-BE49-F238E27FC236}">
                <a16:creationId xmlns:a16="http://schemas.microsoft.com/office/drawing/2014/main" id="{AF261141-C328-7D4A-B0FC-54791A16E5F9}"/>
              </a:ext>
            </a:extLst>
          </p:cNvPr>
          <p:cNvPicPr>
            <a:picLocks noGrp="1" noChangeAspect="1"/>
          </p:cNvPicPr>
          <p:nvPr>
            <p:ph type="pic" sz="quarter" idx="10"/>
          </p:nvPr>
        </p:nvPicPr>
        <p:blipFill rotWithShape="1">
          <a:blip r:embed="rId3"/>
          <a:srcRect t="65" b="65"/>
          <a:stretch/>
        </p:blipFill>
        <p:spPr/>
      </p:pic>
      <p:sp>
        <p:nvSpPr>
          <p:cNvPr id="11" name="Marcador de texto 10">
            <a:extLst>
              <a:ext uri="{FF2B5EF4-FFF2-40B4-BE49-F238E27FC236}">
                <a16:creationId xmlns:a16="http://schemas.microsoft.com/office/drawing/2014/main" id="{A4ADCA0B-216B-3A44-896B-6277E77A27C4}"/>
              </a:ext>
            </a:extLst>
          </p:cNvPr>
          <p:cNvSpPr>
            <a:spLocks noGrp="1"/>
          </p:cNvSpPr>
          <p:nvPr>
            <p:ph type="body" sz="quarter" idx="17"/>
          </p:nvPr>
        </p:nvSpPr>
        <p:spPr/>
        <p:txBody>
          <a:bodyPr/>
          <a:lstStyle/>
          <a:p>
            <a:r>
              <a:rPr lang="es-ES" dirty="0"/>
              <a:t>Títol de la subportada</a:t>
            </a:r>
          </a:p>
        </p:txBody>
      </p:sp>
      <p:sp>
        <p:nvSpPr>
          <p:cNvPr id="12" name="Marcador de texto 11">
            <a:extLst>
              <a:ext uri="{FF2B5EF4-FFF2-40B4-BE49-F238E27FC236}">
                <a16:creationId xmlns:a16="http://schemas.microsoft.com/office/drawing/2014/main" id="{60C2D42B-7CE2-D64B-BAE2-9BED4A18E33F}"/>
              </a:ext>
            </a:extLst>
          </p:cNvPr>
          <p:cNvSpPr>
            <a:spLocks noGrp="1"/>
          </p:cNvSpPr>
          <p:nvPr>
            <p:ph type="body" sz="quarter" idx="18"/>
          </p:nvPr>
        </p:nvSpPr>
        <p:spPr/>
        <p:txBody>
          <a:bodyPr/>
          <a:lstStyle/>
          <a:p>
            <a:r>
              <a:rPr lang="es-ES" dirty="0"/>
              <a:t>Subtítol de la subportada</a:t>
            </a:r>
          </a:p>
        </p:txBody>
      </p:sp>
      <p:grpSp>
        <p:nvGrpSpPr>
          <p:cNvPr id="3" name="Grupo 2">
            <a:extLst>
              <a:ext uri="{FF2B5EF4-FFF2-40B4-BE49-F238E27FC236}">
                <a16:creationId xmlns:a16="http://schemas.microsoft.com/office/drawing/2014/main" id="{3C771713-4C60-7C42-9429-44A3CECBE62B}"/>
              </a:ext>
            </a:extLst>
          </p:cNvPr>
          <p:cNvGrpSpPr/>
          <p:nvPr/>
        </p:nvGrpSpPr>
        <p:grpSpPr>
          <a:xfrm>
            <a:off x="2160587" y="1023938"/>
            <a:ext cx="935038" cy="3492500"/>
            <a:chOff x="2160587" y="1023938"/>
            <a:chExt cx="935038" cy="3492500"/>
          </a:xfrm>
        </p:grpSpPr>
        <p:sp>
          <p:nvSpPr>
            <p:cNvPr id="5" name="Rectángulo 4">
              <a:extLst>
                <a:ext uri="{FF2B5EF4-FFF2-40B4-BE49-F238E27FC236}">
                  <a16:creationId xmlns:a16="http://schemas.microsoft.com/office/drawing/2014/main" id="{54E9A92E-435E-8E48-A244-1D7ECE1A0632}"/>
                </a:ext>
              </a:extLst>
            </p:cNvPr>
            <p:cNvSpPr/>
            <p:nvPr/>
          </p:nvSpPr>
          <p:spPr>
            <a:xfrm>
              <a:off x="2160587" y="1023939"/>
              <a:ext cx="935038" cy="349249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a:extLst>
                <a:ext uri="{FF2B5EF4-FFF2-40B4-BE49-F238E27FC236}">
                  <a16:creationId xmlns:a16="http://schemas.microsoft.com/office/drawing/2014/main" id="{9EB4163F-6301-314B-8A23-72F38C8FCD77}"/>
                </a:ext>
              </a:extLst>
            </p:cNvPr>
            <p:cNvSpPr/>
            <p:nvPr/>
          </p:nvSpPr>
          <p:spPr>
            <a:xfrm>
              <a:off x="2447925" y="1023938"/>
              <a:ext cx="647700" cy="3492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61462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Marcador de texto 68">
            <a:extLst>
              <a:ext uri="{FF2B5EF4-FFF2-40B4-BE49-F238E27FC236}">
                <a16:creationId xmlns:a16="http://schemas.microsoft.com/office/drawing/2014/main" id="{D1FF5406-5628-1A4B-B43B-9572C8A78B0A}"/>
              </a:ext>
            </a:extLst>
          </p:cNvPr>
          <p:cNvSpPr>
            <a:spLocks noGrp="1"/>
          </p:cNvSpPr>
          <p:nvPr>
            <p:ph type="body" sz="quarter" idx="17"/>
          </p:nvPr>
        </p:nvSpPr>
        <p:spPr/>
        <p:txBody>
          <a:bodyPr/>
          <a:lstStyle/>
          <a:p>
            <a:r>
              <a:rPr lang="es-ES" dirty="0"/>
              <a:t>Títol de la presentació</a:t>
            </a:r>
          </a:p>
        </p:txBody>
      </p:sp>
      <p:sp>
        <p:nvSpPr>
          <p:cNvPr id="70" name="Marcador de texto 69">
            <a:extLst>
              <a:ext uri="{FF2B5EF4-FFF2-40B4-BE49-F238E27FC236}">
                <a16:creationId xmlns:a16="http://schemas.microsoft.com/office/drawing/2014/main" id="{D2A0C9CD-CBD5-0049-A467-D4449AC03D27}"/>
              </a:ext>
            </a:extLst>
          </p:cNvPr>
          <p:cNvSpPr>
            <a:spLocks noGrp="1"/>
          </p:cNvSpPr>
          <p:nvPr>
            <p:ph type="body" sz="quarter" idx="18"/>
          </p:nvPr>
        </p:nvSpPr>
        <p:spPr/>
        <p:txBody>
          <a:bodyPr/>
          <a:lstStyle/>
          <a:p>
            <a:r>
              <a:rPr lang="es-ES" dirty="0"/>
              <a:t>Subtítol de la presentació</a:t>
            </a:r>
            <a:br>
              <a:rPr lang="es-ES" dirty="0"/>
            </a:br>
            <a:r>
              <a:rPr lang="es-ES" dirty="0"/>
              <a:t>fins a dues línies de text</a:t>
            </a:r>
          </a:p>
        </p:txBody>
      </p:sp>
      <p:sp>
        <p:nvSpPr>
          <p:cNvPr id="71" name="Marcador de texto 70">
            <a:extLst>
              <a:ext uri="{FF2B5EF4-FFF2-40B4-BE49-F238E27FC236}">
                <a16:creationId xmlns:a16="http://schemas.microsoft.com/office/drawing/2014/main" id="{4940969F-A20C-D243-B43A-CFAFADA528BF}"/>
              </a:ext>
            </a:extLst>
          </p:cNvPr>
          <p:cNvSpPr>
            <a:spLocks noGrp="1"/>
          </p:cNvSpPr>
          <p:nvPr>
            <p:ph type="body" sz="quarter" idx="19"/>
          </p:nvPr>
        </p:nvSpPr>
        <p:spPr/>
        <p:txBody>
          <a:bodyPr>
            <a:normAutofit lnSpcReduction="10000"/>
          </a:bodyPr>
          <a:lstStyle/>
          <a:p>
            <a:r>
              <a:rPr lang="es-ES" dirty="0"/>
              <a:t>Nom i cognoms</a:t>
            </a:r>
          </a:p>
        </p:txBody>
      </p:sp>
      <p:sp>
        <p:nvSpPr>
          <p:cNvPr id="72" name="Marcador de texto 71">
            <a:extLst>
              <a:ext uri="{FF2B5EF4-FFF2-40B4-BE49-F238E27FC236}">
                <a16:creationId xmlns:a16="http://schemas.microsoft.com/office/drawing/2014/main" id="{1DF76E9F-1C59-DC41-A5BC-65C7D37B50E4}"/>
              </a:ext>
            </a:extLst>
          </p:cNvPr>
          <p:cNvSpPr>
            <a:spLocks noGrp="1"/>
          </p:cNvSpPr>
          <p:nvPr>
            <p:ph type="body" sz="quarter" idx="20"/>
          </p:nvPr>
        </p:nvSpPr>
        <p:spPr/>
        <p:txBody>
          <a:bodyPr/>
          <a:lstStyle/>
          <a:p>
            <a:r>
              <a:rPr lang="es-ES" dirty="0"/>
              <a:t>Lloc, data [dd de mm de aa] </a:t>
            </a:r>
          </a:p>
          <a:p>
            <a:endParaRPr lang="es-ES" dirty="0"/>
          </a:p>
        </p:txBody>
      </p:sp>
      <p:sp>
        <p:nvSpPr>
          <p:cNvPr id="73" name="Marcador de texto 72">
            <a:extLst>
              <a:ext uri="{FF2B5EF4-FFF2-40B4-BE49-F238E27FC236}">
                <a16:creationId xmlns:a16="http://schemas.microsoft.com/office/drawing/2014/main" id="{C8AA993B-A011-D64F-8FD5-E96F91D5D348}"/>
              </a:ext>
            </a:extLst>
          </p:cNvPr>
          <p:cNvSpPr>
            <a:spLocks noGrp="1"/>
          </p:cNvSpPr>
          <p:nvPr>
            <p:ph type="body" sz="quarter" idx="21"/>
          </p:nvPr>
        </p:nvSpPr>
        <p:spPr/>
        <p:txBody>
          <a:bodyPr/>
          <a:lstStyle/>
          <a:p>
            <a:r>
              <a:rPr lang="es-ES" dirty="0"/>
              <a:t>Facultat,</a:t>
            </a:r>
            <a:br>
              <a:rPr lang="es-ES" dirty="0"/>
            </a:br>
            <a:r>
              <a:rPr lang="es-ES" dirty="0"/>
              <a:t>Direcció,</a:t>
            </a:r>
          </a:p>
          <a:p>
            <a:r>
              <a:rPr lang="es-ES" dirty="0"/>
              <a:t>Servei</a:t>
            </a:r>
          </a:p>
          <a:p>
            <a:endParaRPr lang="es-ES" dirty="0"/>
          </a:p>
        </p:txBody>
      </p:sp>
    </p:spTree>
    <p:extLst>
      <p:ext uri="{BB962C8B-B14F-4D97-AF65-F5344CB8AC3E}">
        <p14:creationId xmlns:p14="http://schemas.microsoft.com/office/powerpoint/2010/main" val="2603751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Imagen que contiene persona, interior, computer, computadora&#10;&#10;Descripción generada automáticamente">
            <a:extLst>
              <a:ext uri="{FF2B5EF4-FFF2-40B4-BE49-F238E27FC236}">
                <a16:creationId xmlns:a16="http://schemas.microsoft.com/office/drawing/2014/main" id="{B31C33A9-0DC8-9440-8CAC-98A5BDB0AB5F}"/>
              </a:ext>
            </a:extLst>
          </p:cNvPr>
          <p:cNvPicPr>
            <a:picLocks noGrp="1" noChangeAspect="1"/>
          </p:cNvPicPr>
          <p:nvPr>
            <p:ph type="pic" sz="quarter" idx="10"/>
          </p:nvPr>
        </p:nvPicPr>
        <p:blipFill rotWithShape="1">
          <a:blip r:embed="rId3"/>
          <a:srcRect t="4418" b="4418"/>
          <a:stretch/>
        </p:blipFill>
        <p:spPr/>
      </p:pic>
      <p:sp>
        <p:nvSpPr>
          <p:cNvPr id="3" name="Marcador de texto 2">
            <a:extLst>
              <a:ext uri="{FF2B5EF4-FFF2-40B4-BE49-F238E27FC236}">
                <a16:creationId xmlns:a16="http://schemas.microsoft.com/office/drawing/2014/main" id="{D896011B-720A-9E4C-933E-B25A95C977AA}"/>
              </a:ext>
            </a:extLst>
          </p:cNvPr>
          <p:cNvSpPr>
            <a:spLocks noGrp="1"/>
          </p:cNvSpPr>
          <p:nvPr>
            <p:ph type="body" sz="quarter" idx="17"/>
          </p:nvPr>
        </p:nvSpPr>
        <p:spPr>
          <a:prstGeom prst="rect">
            <a:avLst/>
          </a:prstGeom>
        </p:spPr>
        <p:txBody>
          <a:bodyPr/>
          <a:lstStyle/>
          <a:p>
            <a:r>
              <a:rPr lang="es-ES" dirty="0"/>
              <a:t>Títol breu</a:t>
            </a:r>
          </a:p>
        </p:txBody>
      </p:sp>
      <p:sp>
        <p:nvSpPr>
          <p:cNvPr id="4" name="Marcador de texto 3">
            <a:extLst>
              <a:ext uri="{FF2B5EF4-FFF2-40B4-BE49-F238E27FC236}">
                <a16:creationId xmlns:a16="http://schemas.microsoft.com/office/drawing/2014/main" id="{560368D6-A463-CD45-9415-B2F12F6562DE}"/>
              </a:ext>
            </a:extLst>
          </p:cNvPr>
          <p:cNvSpPr>
            <a:spLocks noGrp="1"/>
          </p:cNvSpPr>
          <p:nvPr>
            <p:ph type="body" sz="quarter" idx="18"/>
          </p:nvPr>
        </p:nvSpPr>
        <p:spPr>
          <a:prstGeom prst="rect">
            <a:avLst/>
          </a:prstGeom>
        </p:spPr>
        <p:txBody>
          <a:bodyPr/>
          <a:lstStyle/>
          <a:p>
            <a:r>
              <a:rPr lang="es-ES" dirty="0"/>
              <a:t>Subtítol</a:t>
            </a:r>
            <a:br>
              <a:rPr lang="es-ES" dirty="0"/>
            </a:br>
            <a:r>
              <a:rPr lang="es-ES" dirty="0"/>
              <a:t>fins a dues línies</a:t>
            </a:r>
          </a:p>
        </p:txBody>
      </p:sp>
      <p:sp>
        <p:nvSpPr>
          <p:cNvPr id="5" name="Marcador de texto 4">
            <a:extLst>
              <a:ext uri="{FF2B5EF4-FFF2-40B4-BE49-F238E27FC236}">
                <a16:creationId xmlns:a16="http://schemas.microsoft.com/office/drawing/2014/main" id="{275AC1CE-71D5-1D4E-81FD-FB9B2D0AF9AD}"/>
              </a:ext>
            </a:extLst>
          </p:cNvPr>
          <p:cNvSpPr>
            <a:spLocks noGrp="1"/>
          </p:cNvSpPr>
          <p:nvPr>
            <p:ph type="body" sz="quarter" idx="19"/>
          </p:nvPr>
        </p:nvSpPr>
        <p:spPr>
          <a:prstGeom prst="rect">
            <a:avLst/>
          </a:prstGeom>
        </p:spPr>
        <p:txBody>
          <a:bodyPr>
            <a:normAutofit lnSpcReduction="10000"/>
          </a:bodyPr>
          <a:lstStyle/>
          <a:p>
            <a:r>
              <a:rPr lang="es-ES" dirty="0"/>
              <a:t>Nom i cognoms</a:t>
            </a:r>
          </a:p>
        </p:txBody>
      </p:sp>
      <p:sp>
        <p:nvSpPr>
          <p:cNvPr id="6" name="Marcador de texto 5">
            <a:extLst>
              <a:ext uri="{FF2B5EF4-FFF2-40B4-BE49-F238E27FC236}">
                <a16:creationId xmlns:a16="http://schemas.microsoft.com/office/drawing/2014/main" id="{A3E5C8EA-E5E9-EA48-9E78-69AF9EFDC1AB}"/>
              </a:ext>
            </a:extLst>
          </p:cNvPr>
          <p:cNvSpPr>
            <a:spLocks noGrp="1"/>
          </p:cNvSpPr>
          <p:nvPr>
            <p:ph type="body" sz="quarter" idx="20"/>
          </p:nvPr>
        </p:nvSpPr>
        <p:spPr>
          <a:prstGeom prst="rect">
            <a:avLst/>
          </a:prstGeom>
        </p:spPr>
        <p:txBody>
          <a:bodyPr>
            <a:normAutofit/>
          </a:bodyPr>
          <a:lstStyle/>
          <a:p>
            <a:r>
              <a:rPr lang="es-ES" dirty="0"/>
              <a:t>Lloc, data [dd de mm de aa]</a:t>
            </a:r>
          </a:p>
          <a:p>
            <a:endParaRPr lang="es-ES" dirty="0"/>
          </a:p>
        </p:txBody>
      </p:sp>
      <p:sp>
        <p:nvSpPr>
          <p:cNvPr id="7" name="Marcador de texto 6">
            <a:extLst>
              <a:ext uri="{FF2B5EF4-FFF2-40B4-BE49-F238E27FC236}">
                <a16:creationId xmlns:a16="http://schemas.microsoft.com/office/drawing/2014/main" id="{56090CD7-1057-E242-BCE8-91134E88006A}"/>
              </a:ext>
            </a:extLst>
          </p:cNvPr>
          <p:cNvSpPr>
            <a:spLocks noGrp="1"/>
          </p:cNvSpPr>
          <p:nvPr>
            <p:ph type="body" sz="quarter" idx="21"/>
          </p:nvPr>
        </p:nvSpPr>
        <p:spPr>
          <a:prstGeom prst="rect">
            <a:avLst/>
          </a:prstGeom>
        </p:spPr>
        <p:txBody>
          <a:bodyPr/>
          <a:lstStyle/>
          <a:p>
            <a:r>
              <a:rPr lang="es-ES" dirty="0"/>
              <a:t>Facultat,</a:t>
            </a:r>
            <a:br>
              <a:rPr lang="es-ES" dirty="0"/>
            </a:br>
            <a:r>
              <a:rPr lang="es-ES" dirty="0"/>
              <a:t>Direcció,</a:t>
            </a:r>
            <a:br>
              <a:rPr lang="es-ES" dirty="0"/>
            </a:br>
            <a:r>
              <a:rPr lang="es-ES" dirty="0"/>
              <a:t>Servei</a:t>
            </a:r>
          </a:p>
          <a:p>
            <a:endParaRPr lang="es-ES" dirty="0"/>
          </a:p>
          <a:p>
            <a:endParaRPr lang="es-ES" dirty="0"/>
          </a:p>
          <a:p>
            <a:endParaRPr lang="es-ES" dirty="0"/>
          </a:p>
          <a:p>
            <a:endParaRPr lang="es-ES" dirty="0"/>
          </a:p>
        </p:txBody>
      </p:sp>
      <p:sp>
        <p:nvSpPr>
          <p:cNvPr id="9" name="Rectángulo 8">
            <a:extLst>
              <a:ext uri="{FF2B5EF4-FFF2-40B4-BE49-F238E27FC236}">
                <a16:creationId xmlns:a16="http://schemas.microsoft.com/office/drawing/2014/main" id="{CC07FE35-EDB5-EF41-A75B-F59B169D4E19}"/>
              </a:ext>
            </a:extLst>
          </p:cNvPr>
          <p:cNvSpPr/>
          <p:nvPr/>
        </p:nvSpPr>
        <p:spPr>
          <a:xfrm>
            <a:off x="4608513" y="1023938"/>
            <a:ext cx="719136" cy="4119562"/>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81408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rcador de posición de imagen 26" descr="Imagen que contiene pastel, cumpleaños, decorado, tabla&#10;&#10;Descripción generada automáticamente">
            <a:extLst>
              <a:ext uri="{FF2B5EF4-FFF2-40B4-BE49-F238E27FC236}">
                <a16:creationId xmlns:a16="http://schemas.microsoft.com/office/drawing/2014/main" id="{32BC74DA-9131-154A-A49C-7B3B66DCD578}"/>
              </a:ext>
            </a:extLst>
          </p:cNvPr>
          <p:cNvPicPr>
            <a:picLocks noGrp="1" noChangeAspect="1"/>
          </p:cNvPicPr>
          <p:nvPr>
            <p:ph type="pic" sz="quarter" idx="10"/>
          </p:nvPr>
        </p:nvPicPr>
        <p:blipFill>
          <a:blip r:embed="rId2"/>
          <a:srcRect l="13811" r="13811"/>
          <a:stretch>
            <a:fillRect/>
          </a:stretch>
        </p:blipFill>
        <p:spPr/>
      </p:pic>
      <p:sp>
        <p:nvSpPr>
          <p:cNvPr id="28" name="Rectángulo 27">
            <a:extLst>
              <a:ext uri="{FF2B5EF4-FFF2-40B4-BE49-F238E27FC236}">
                <a16:creationId xmlns:a16="http://schemas.microsoft.com/office/drawing/2014/main" id="{DDAB3AAF-D22F-A04A-9767-5F789A3B8378}"/>
              </a:ext>
            </a:extLst>
          </p:cNvPr>
          <p:cNvSpPr/>
          <p:nvPr/>
        </p:nvSpPr>
        <p:spPr>
          <a:xfrm>
            <a:off x="1" y="1023938"/>
            <a:ext cx="3816352" cy="3492500"/>
          </a:xfrm>
          <a:prstGeom prst="rect">
            <a:avLst/>
          </a:prstGeom>
          <a:solidFill>
            <a:schemeClr val="accent2">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Marcador de texto 17">
            <a:extLst>
              <a:ext uri="{FF2B5EF4-FFF2-40B4-BE49-F238E27FC236}">
                <a16:creationId xmlns:a16="http://schemas.microsoft.com/office/drawing/2014/main" id="{B7C7F9A7-502B-754A-A8E7-66715CBB7BFD}"/>
              </a:ext>
            </a:extLst>
          </p:cNvPr>
          <p:cNvSpPr>
            <a:spLocks noGrp="1"/>
          </p:cNvSpPr>
          <p:nvPr>
            <p:ph type="body" sz="quarter" idx="19"/>
          </p:nvPr>
        </p:nvSpPr>
        <p:spPr/>
        <p:txBody>
          <a:bodyPr/>
          <a:lstStyle/>
          <a:p>
            <a:r>
              <a:rPr lang="es-ES" dirty="0"/>
              <a:t>Títol del tema 1</a:t>
            </a:r>
          </a:p>
        </p:txBody>
      </p:sp>
      <p:sp>
        <p:nvSpPr>
          <p:cNvPr id="19" name="Marcador de texto 18">
            <a:extLst>
              <a:ext uri="{FF2B5EF4-FFF2-40B4-BE49-F238E27FC236}">
                <a16:creationId xmlns:a16="http://schemas.microsoft.com/office/drawing/2014/main" id="{46B4A892-EE12-A248-B35F-0F9B8F9178F5}"/>
              </a:ext>
            </a:extLst>
          </p:cNvPr>
          <p:cNvSpPr>
            <a:spLocks noGrp="1"/>
          </p:cNvSpPr>
          <p:nvPr>
            <p:ph type="body" sz="quarter" idx="20"/>
          </p:nvPr>
        </p:nvSpPr>
        <p:spPr/>
        <p:txBody>
          <a:bodyPr/>
          <a:lstStyle/>
          <a:p>
            <a:r>
              <a:rPr lang="es-ES" dirty="0"/>
              <a:t>Subtítol del tema 1</a:t>
            </a:r>
          </a:p>
        </p:txBody>
      </p:sp>
      <p:sp>
        <p:nvSpPr>
          <p:cNvPr id="20" name="Marcador de texto 19">
            <a:extLst>
              <a:ext uri="{FF2B5EF4-FFF2-40B4-BE49-F238E27FC236}">
                <a16:creationId xmlns:a16="http://schemas.microsoft.com/office/drawing/2014/main" id="{45C9CFDF-DAA6-6E4B-81A9-FFF3E5151C80}"/>
              </a:ext>
            </a:extLst>
          </p:cNvPr>
          <p:cNvSpPr>
            <a:spLocks noGrp="1"/>
          </p:cNvSpPr>
          <p:nvPr>
            <p:ph type="body" sz="quarter" idx="21"/>
          </p:nvPr>
        </p:nvSpPr>
        <p:spPr/>
        <p:txBody>
          <a:bodyPr/>
          <a:lstStyle/>
          <a:p>
            <a:r>
              <a:rPr lang="es-ES" dirty="0"/>
              <a:t>Títol del tema 2</a:t>
            </a:r>
          </a:p>
        </p:txBody>
      </p:sp>
      <p:sp>
        <p:nvSpPr>
          <p:cNvPr id="21" name="Marcador de texto 20">
            <a:extLst>
              <a:ext uri="{FF2B5EF4-FFF2-40B4-BE49-F238E27FC236}">
                <a16:creationId xmlns:a16="http://schemas.microsoft.com/office/drawing/2014/main" id="{DDD60DEA-27A8-CE4C-B07B-4FB5A1870F87}"/>
              </a:ext>
            </a:extLst>
          </p:cNvPr>
          <p:cNvSpPr>
            <a:spLocks noGrp="1"/>
          </p:cNvSpPr>
          <p:nvPr>
            <p:ph type="body" sz="quarter" idx="22"/>
          </p:nvPr>
        </p:nvSpPr>
        <p:spPr/>
        <p:txBody>
          <a:bodyPr/>
          <a:lstStyle/>
          <a:p>
            <a:r>
              <a:rPr lang="es-ES" dirty="0"/>
              <a:t>Subtítol del tema 2</a:t>
            </a:r>
          </a:p>
        </p:txBody>
      </p:sp>
      <p:sp>
        <p:nvSpPr>
          <p:cNvPr id="22" name="Marcador de texto 21">
            <a:extLst>
              <a:ext uri="{FF2B5EF4-FFF2-40B4-BE49-F238E27FC236}">
                <a16:creationId xmlns:a16="http://schemas.microsoft.com/office/drawing/2014/main" id="{A3D87E71-A71A-2B4D-BF11-195AD2CC6D8B}"/>
              </a:ext>
            </a:extLst>
          </p:cNvPr>
          <p:cNvSpPr>
            <a:spLocks noGrp="1"/>
          </p:cNvSpPr>
          <p:nvPr>
            <p:ph type="body" sz="quarter" idx="23"/>
          </p:nvPr>
        </p:nvSpPr>
        <p:spPr/>
        <p:txBody>
          <a:bodyPr/>
          <a:lstStyle/>
          <a:p>
            <a:r>
              <a:rPr lang="es-ES" dirty="0"/>
              <a:t>Títol del tema 3</a:t>
            </a:r>
          </a:p>
        </p:txBody>
      </p:sp>
      <p:sp>
        <p:nvSpPr>
          <p:cNvPr id="23" name="Marcador de texto 22">
            <a:extLst>
              <a:ext uri="{FF2B5EF4-FFF2-40B4-BE49-F238E27FC236}">
                <a16:creationId xmlns:a16="http://schemas.microsoft.com/office/drawing/2014/main" id="{5E1525E9-D537-2F4B-9AF2-724B01461D6F}"/>
              </a:ext>
            </a:extLst>
          </p:cNvPr>
          <p:cNvSpPr>
            <a:spLocks noGrp="1"/>
          </p:cNvSpPr>
          <p:nvPr>
            <p:ph type="body" sz="quarter" idx="24"/>
          </p:nvPr>
        </p:nvSpPr>
        <p:spPr/>
        <p:txBody>
          <a:bodyPr/>
          <a:lstStyle/>
          <a:p>
            <a:r>
              <a:rPr lang="es-ES" dirty="0"/>
              <a:t>Subtítol del tema 3</a:t>
            </a:r>
          </a:p>
        </p:txBody>
      </p:sp>
      <p:sp>
        <p:nvSpPr>
          <p:cNvPr id="24" name="Marcador de texto 23">
            <a:extLst>
              <a:ext uri="{FF2B5EF4-FFF2-40B4-BE49-F238E27FC236}">
                <a16:creationId xmlns:a16="http://schemas.microsoft.com/office/drawing/2014/main" id="{ED5F5B3F-A37B-A04A-95F3-0ED652FA4F56}"/>
              </a:ext>
            </a:extLst>
          </p:cNvPr>
          <p:cNvSpPr>
            <a:spLocks noGrp="1"/>
          </p:cNvSpPr>
          <p:nvPr>
            <p:ph type="body" sz="quarter" idx="25"/>
          </p:nvPr>
        </p:nvSpPr>
        <p:spPr/>
        <p:txBody>
          <a:bodyPr/>
          <a:lstStyle/>
          <a:p>
            <a:r>
              <a:rPr lang="es-ES" dirty="0"/>
              <a:t>Títol del tema 4</a:t>
            </a:r>
          </a:p>
        </p:txBody>
      </p:sp>
      <p:sp>
        <p:nvSpPr>
          <p:cNvPr id="25" name="Marcador de texto 24">
            <a:extLst>
              <a:ext uri="{FF2B5EF4-FFF2-40B4-BE49-F238E27FC236}">
                <a16:creationId xmlns:a16="http://schemas.microsoft.com/office/drawing/2014/main" id="{D03B4801-8BBD-1D4E-BB62-15C4DD240B1C}"/>
              </a:ext>
            </a:extLst>
          </p:cNvPr>
          <p:cNvSpPr>
            <a:spLocks noGrp="1"/>
          </p:cNvSpPr>
          <p:nvPr>
            <p:ph type="body" sz="quarter" idx="26"/>
          </p:nvPr>
        </p:nvSpPr>
        <p:spPr/>
        <p:txBody>
          <a:bodyPr/>
          <a:lstStyle/>
          <a:p>
            <a:r>
              <a:rPr lang="es-ES" dirty="0"/>
              <a:t>Subtítol del tema 4</a:t>
            </a:r>
          </a:p>
        </p:txBody>
      </p:sp>
      <p:sp>
        <p:nvSpPr>
          <p:cNvPr id="13" name="Oval 11">
            <a:extLst>
              <a:ext uri="{FF2B5EF4-FFF2-40B4-BE49-F238E27FC236}">
                <a16:creationId xmlns:a16="http://schemas.microsoft.com/office/drawing/2014/main" id="{0C65B9CE-0761-DD40-92E6-F5D3B3842233}"/>
              </a:ext>
            </a:extLst>
          </p:cNvPr>
          <p:cNvSpPr/>
          <p:nvPr/>
        </p:nvSpPr>
        <p:spPr>
          <a:xfrm>
            <a:off x="4606925" y="1334353"/>
            <a:ext cx="534877" cy="540000"/>
          </a:xfrm>
          <a:prstGeom prst="ellipse">
            <a:avLst/>
          </a:prstGeom>
          <a:solidFill>
            <a:schemeClr val="accent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01</a:t>
            </a:r>
          </a:p>
        </p:txBody>
      </p:sp>
      <p:sp>
        <p:nvSpPr>
          <p:cNvPr id="14" name="Oval 12">
            <a:extLst>
              <a:ext uri="{FF2B5EF4-FFF2-40B4-BE49-F238E27FC236}">
                <a16:creationId xmlns:a16="http://schemas.microsoft.com/office/drawing/2014/main" id="{F338D186-5989-9346-AC95-C68A7AA5AE83}"/>
              </a:ext>
            </a:extLst>
          </p:cNvPr>
          <p:cNvSpPr/>
          <p:nvPr/>
        </p:nvSpPr>
        <p:spPr>
          <a:xfrm>
            <a:off x="4606925" y="2099859"/>
            <a:ext cx="534877" cy="540000"/>
          </a:xfrm>
          <a:prstGeom prst="ellipse">
            <a:avLst/>
          </a:prstGeom>
          <a:solidFill>
            <a:schemeClr val="accent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02</a:t>
            </a:r>
          </a:p>
        </p:txBody>
      </p:sp>
      <p:sp>
        <p:nvSpPr>
          <p:cNvPr id="15" name="Oval 13">
            <a:extLst>
              <a:ext uri="{FF2B5EF4-FFF2-40B4-BE49-F238E27FC236}">
                <a16:creationId xmlns:a16="http://schemas.microsoft.com/office/drawing/2014/main" id="{C35C38B4-2475-C543-9D6F-074EE26111B3}"/>
              </a:ext>
            </a:extLst>
          </p:cNvPr>
          <p:cNvSpPr/>
          <p:nvPr/>
        </p:nvSpPr>
        <p:spPr>
          <a:xfrm>
            <a:off x="4606925" y="2865365"/>
            <a:ext cx="534877" cy="540000"/>
          </a:xfrm>
          <a:prstGeom prst="ellipse">
            <a:avLst/>
          </a:prstGeom>
          <a:solidFill>
            <a:schemeClr val="accent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03</a:t>
            </a:r>
          </a:p>
        </p:txBody>
      </p:sp>
      <p:sp>
        <p:nvSpPr>
          <p:cNvPr id="16" name="Oval 14">
            <a:extLst>
              <a:ext uri="{FF2B5EF4-FFF2-40B4-BE49-F238E27FC236}">
                <a16:creationId xmlns:a16="http://schemas.microsoft.com/office/drawing/2014/main" id="{20EBEC15-B8C7-7745-9063-EA841F18DFD9}"/>
              </a:ext>
            </a:extLst>
          </p:cNvPr>
          <p:cNvSpPr/>
          <p:nvPr/>
        </p:nvSpPr>
        <p:spPr>
          <a:xfrm>
            <a:off x="4606925" y="3630870"/>
            <a:ext cx="534877" cy="540000"/>
          </a:xfrm>
          <a:prstGeom prst="ellipse">
            <a:avLst/>
          </a:prstGeom>
          <a:solidFill>
            <a:schemeClr val="accent2"/>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ts val="1500"/>
              </a:lnSpc>
            </a:pPr>
            <a:r>
              <a:rPr lang="en-US" sz="1500" b="1" dirty="0">
                <a:solidFill>
                  <a:srgbClr val="FFFFFF"/>
                </a:solidFill>
                <a:latin typeface="+mj-lt"/>
              </a:rPr>
              <a:t>04</a:t>
            </a:r>
          </a:p>
        </p:txBody>
      </p:sp>
      <p:sp>
        <p:nvSpPr>
          <p:cNvPr id="29" name="CuadroTexto 28">
            <a:extLst>
              <a:ext uri="{FF2B5EF4-FFF2-40B4-BE49-F238E27FC236}">
                <a16:creationId xmlns:a16="http://schemas.microsoft.com/office/drawing/2014/main" id="{0DB368A8-66C3-F64F-819B-EC3CF11AAB42}"/>
              </a:ext>
            </a:extLst>
          </p:cNvPr>
          <p:cNvSpPr txBox="1"/>
          <p:nvPr/>
        </p:nvSpPr>
        <p:spPr>
          <a:xfrm>
            <a:off x="1655762" y="1373743"/>
            <a:ext cx="1511301" cy="369332"/>
          </a:xfrm>
          <a:prstGeom prst="rect">
            <a:avLst/>
          </a:prstGeom>
          <a:noFill/>
        </p:spPr>
        <p:txBody>
          <a:bodyPr wrap="square" lIns="0" tIns="0" rIns="0" bIns="0" rtlCol="0">
            <a:spAutoFit/>
          </a:bodyPr>
          <a:lstStyle/>
          <a:p>
            <a:pPr algn="r"/>
            <a:r>
              <a:rPr lang="es-ES" sz="2400" b="1" dirty="0">
                <a:solidFill>
                  <a:schemeClr val="bg1"/>
                </a:solidFill>
              </a:rPr>
              <a:t>Índex</a:t>
            </a:r>
          </a:p>
        </p:txBody>
      </p:sp>
    </p:spTree>
    <p:extLst>
      <p:ext uri="{BB962C8B-B14F-4D97-AF65-F5344CB8AC3E}">
        <p14:creationId xmlns:p14="http://schemas.microsoft.com/office/powerpoint/2010/main" val="568295562"/>
      </p:ext>
    </p:extLst>
  </p:cSld>
  <p:clrMapOvr>
    <a:masterClrMapping/>
  </p:clrMapOvr>
</p:sld>
</file>

<file path=ppt/theme/theme1.xml><?xml version="1.0" encoding="utf-8"?>
<a:theme xmlns:a="http://schemas.openxmlformats.org/drawingml/2006/main" name="Tema de Office">
  <a:themeElements>
    <a:clrScheme name="UIC Barcelona">
      <a:dk1>
        <a:srgbClr val="000000"/>
      </a:dk1>
      <a:lt1>
        <a:srgbClr val="FFFFFF"/>
      </a:lt1>
      <a:dk2>
        <a:srgbClr val="333333"/>
      </a:dk2>
      <a:lt2>
        <a:srgbClr val="E7E6E6"/>
      </a:lt2>
      <a:accent1>
        <a:srgbClr val="009FDA"/>
      </a:accent1>
      <a:accent2>
        <a:srgbClr val="6CC148"/>
      </a:accent2>
      <a:accent3>
        <a:srgbClr val="5E2750"/>
      </a:accent3>
      <a:accent4>
        <a:srgbClr val="E4002B"/>
      </a:accent4>
      <a:accent5>
        <a:srgbClr val="EC8A00"/>
      </a:accent5>
      <a:accent6>
        <a:srgbClr val="FFC845"/>
      </a:accent6>
      <a:hlink>
        <a:srgbClr val="004169"/>
      </a:hlink>
      <a:folHlink>
        <a:srgbClr val="0085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3140</TotalTime>
  <Words>3658</Words>
  <Application>Microsoft Office PowerPoint</Application>
  <PresentationFormat>Presentación en pantalla (16:9)</PresentationFormat>
  <Paragraphs>482</Paragraphs>
  <Slides>44</Slides>
  <Notes>23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44</vt:i4>
      </vt:variant>
    </vt:vector>
  </HeadingPairs>
  <TitlesOfParts>
    <vt:vector size="49" baseType="lpstr">
      <vt:lpstr>Arial</vt:lpstr>
      <vt:lpstr>Calibri</vt:lpstr>
      <vt:lpstr>Courier New</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Juliana Radeff</dc:creator>
  <cp:lastModifiedBy>Noray A3</cp:lastModifiedBy>
  <cp:revision>252</cp:revision>
  <dcterms:created xsi:type="dcterms:W3CDTF">2020-06-05T07:45:37Z</dcterms:created>
  <dcterms:modified xsi:type="dcterms:W3CDTF">2024-07-05T08:43:42Z</dcterms:modified>
</cp:coreProperties>
</file>